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7897-D1A9-47C6-8C01-53FD09F4A447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C6973-66DC-4449-901C-0D5872FA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2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4500" l="12406" r="89975"/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59" y="1371600"/>
            <a:ext cx="2178939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117" r="9500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92" y="381000"/>
            <a:ext cx="2492756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31" y="4953000"/>
            <a:ext cx="1369316" cy="1371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17136"/>
            <a:ext cx="3170470" cy="234086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512064"/>
            <a:ext cx="441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84C930-D6F6-4AE8-BCFE-509772EADCB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259A8CC-F714-4805-B5F1-89CBF24BD3B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Vintage  Collectibles</a:t>
            </a:r>
            <a:endParaRPr lang="en-US" sz="44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Toys</a:t>
            </a:r>
          </a:p>
          <a:p>
            <a:r>
              <a:rPr lang="en-US" sz="2800" dirty="0" smtClean="0"/>
              <a:t>Cars</a:t>
            </a:r>
          </a:p>
          <a:p>
            <a:r>
              <a:rPr lang="en-US" sz="2800" dirty="0" smtClean="0"/>
              <a:t>Music</a:t>
            </a:r>
          </a:p>
          <a:p>
            <a:r>
              <a:rPr lang="en-US" sz="2800" dirty="0" smtClean="0"/>
              <a:t>Dolls</a:t>
            </a:r>
          </a:p>
          <a:p>
            <a:r>
              <a:rPr lang="en-US" sz="2800" dirty="0" smtClean="0"/>
              <a:t>Posters</a:t>
            </a:r>
          </a:p>
          <a:p>
            <a:r>
              <a:rPr lang="en-US" sz="2800" dirty="0" smtClean="0"/>
              <a:t>Books</a:t>
            </a:r>
          </a:p>
          <a:p>
            <a:r>
              <a:rPr lang="en-US" sz="2800" dirty="0" smtClean="0"/>
              <a:t>Clothes</a:t>
            </a:r>
          </a:p>
          <a:p>
            <a:r>
              <a:rPr lang="en-US" sz="2800" dirty="0" smtClean="0"/>
              <a:t>Baseball Cards</a:t>
            </a:r>
          </a:p>
          <a:p>
            <a:r>
              <a:rPr lang="en-US" sz="2800" dirty="0" smtClean="0"/>
              <a:t>Stamps</a:t>
            </a:r>
          </a:p>
          <a:p>
            <a:r>
              <a:rPr lang="en-US" sz="2800" dirty="0" smtClean="0"/>
              <a:t>Coins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759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</TotalTime>
  <Words>13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Metro</vt:lpstr>
      <vt:lpstr>Vintage  Collectibles</vt:lpstr>
    </vt:vector>
  </TitlesOfParts>
  <Company>elementk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Barnosky</dc:creator>
  <cp:lastModifiedBy>Tim Barnosky</cp:lastModifiedBy>
  <cp:revision>4</cp:revision>
  <dcterms:created xsi:type="dcterms:W3CDTF">2012-08-30T12:16:47Z</dcterms:created>
  <dcterms:modified xsi:type="dcterms:W3CDTF">2012-08-30T12:59:09Z</dcterms:modified>
</cp:coreProperties>
</file>