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br>
            <a:rPr lang="en-US" sz="1400" dirty="0" smtClean="0"/>
          </a:br>
          <a:r>
            <a:rPr lang="en-US" sz="1400" dirty="0" smtClean="0"/>
            <a:t>VP 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br>
            <a:rPr lang="en-US" sz="1400" dirty="0" smtClean="0"/>
          </a:br>
          <a:r>
            <a:rPr lang="en-US" sz="1400" dirty="0" smtClean="0"/>
            <a:t>Market 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br>
            <a:rPr lang="en-US" sz="1400" dirty="0" smtClean="0"/>
          </a:br>
          <a:r>
            <a:rPr lang="en-US" sz="1400" dirty="0" smtClean="0"/>
            <a:t>Marketing 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Kathy Sinclair, </a:t>
          </a:r>
          <a:br>
            <a:rPr lang="en-US" sz="1400" kern="1200" dirty="0" smtClean="0"/>
          </a:br>
          <a:r>
            <a:rPr lang="en-US" sz="1400" kern="1200" dirty="0" smtClean="0"/>
            <a:t>President</a:t>
          </a:r>
          <a:endParaRPr lang="en-US" sz="14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Jack Thomas, </a:t>
          </a:r>
          <a:br>
            <a:rPr lang="en-US" sz="1400" kern="1200" dirty="0" smtClean="0"/>
          </a:br>
          <a:r>
            <a:rPr lang="en-US" sz="1400" kern="1200" dirty="0" smtClean="0"/>
            <a:t>VP Sales</a:t>
          </a:r>
          <a:endParaRPr lang="en-US" sz="14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Susan Gianni, </a:t>
          </a:r>
          <a:br>
            <a:rPr lang="en-US" sz="1400" kern="1200" dirty="0" smtClean="0"/>
          </a:br>
          <a:r>
            <a:rPr lang="en-US" sz="1400" kern="1200" dirty="0" smtClean="0"/>
            <a:t>Consultant </a:t>
          </a:r>
          <a:endParaRPr lang="en-US" sz="14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Solena</a:t>
          </a:r>
          <a:r>
            <a:rPr lang="en-US" sz="1400" kern="1200" dirty="0" smtClean="0"/>
            <a:t> Hernandez, </a:t>
          </a:r>
          <a:br>
            <a:rPr lang="en-US" sz="1400" kern="1200" dirty="0" smtClean="0"/>
          </a:br>
          <a:r>
            <a:rPr lang="en-US" sz="1400" kern="1200" dirty="0" smtClean="0"/>
            <a:t>Market Analyst</a:t>
          </a:r>
          <a:endParaRPr lang="en-US" sz="14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Aileen </a:t>
          </a:r>
          <a:r>
            <a:rPr lang="en-US" sz="1400" kern="1200" dirty="0" err="1" smtClean="0"/>
            <a:t>MacElvoy</a:t>
          </a:r>
          <a:r>
            <a:rPr lang="en-US" sz="1400" kern="1200" dirty="0" smtClean="0"/>
            <a:t>, </a:t>
          </a:r>
          <a:br>
            <a:rPr lang="en-US" sz="1400" kern="1200" dirty="0" smtClean="0"/>
          </a:br>
          <a:r>
            <a:rPr lang="en-US" sz="1400" kern="1200" dirty="0" smtClean="0"/>
            <a:t>Marketing Manager</a:t>
          </a:r>
          <a:endParaRPr lang="en-US" sz="14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Matt Smith, Senior Web Designer</a:t>
          </a:r>
          <a:endParaRPr lang="en-US" sz="14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C47F5-7473-451A-AF84-4190B2F0CB9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9E116-EEE8-4C19-85CA-9B5E79BD0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8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53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84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29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0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63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25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4096">
        <p14:gallery dir="l"/>
      </p:transition>
    </mc:Choice>
    <mc:Fallback>
      <p:transition spd="slow" advClick="0" advTm="409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14400" y="2895600"/>
            <a:ext cx="5486400" cy="3429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8036">
        <p14:gallery dir="l"/>
      </p:transition>
    </mc:Choice>
    <mc:Fallback>
      <p:transition spd="slow" advClick="0" advTm="803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7092523" y="3047481"/>
            <a:ext cx="2059437" cy="273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72067" y="2675467"/>
            <a:ext cx="6443133" cy="345069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Go live next Monday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Press Kits to industry publications on Friday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Online advertising campaign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Customer e-mail lists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5 to 8 pm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Hors d’oeuvres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Business Casual</a:t>
            </a:r>
          </a:p>
          <a:p>
            <a:pPr lvl="1"/>
            <a:r>
              <a:rPr lang="en-US" dirty="0" smtClean="0"/>
              <a:t>Invitees: Employees, Vendors, 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10111">
        <p14:gallery dir="l"/>
      </p:transition>
    </mc:Choice>
    <mc:Fallback>
      <p:transition spd="slow" advClick="0" advTm="1011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711098"/>
              </p:ext>
            </p:extLst>
          </p:nvPr>
        </p:nvGraphicFramePr>
        <p:xfrm>
          <a:off x="2133600" y="3048000"/>
          <a:ext cx="5181600" cy="3048001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727200"/>
                <a:gridCol w="3454400"/>
              </a:tblGrid>
              <a:tr h="602901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6934">
        <p14:gallery dir="l"/>
      </p:transition>
    </mc:Choice>
    <mc:Fallback>
      <p:transition spd="slow" advClick="0" advTm="69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049">
        <p14:gallery dir="l"/>
      </p:transition>
    </mc:Choice>
    <mc:Fallback>
      <p:transition spd="slow" advClick="0" advTm="304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3991">
        <p14:gallery dir="l"/>
      </p:transition>
    </mc:Choice>
    <mc:Fallback>
      <p:transition spd="slow" advClick="0" advTm="39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5427</TotalTime>
  <Words>112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Courier New</vt:lpstr>
      <vt:lpstr>Symbol</vt:lpstr>
      <vt:lpstr>Wingdings</vt:lpstr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Student01</cp:lastModifiedBy>
  <cp:revision>52</cp:revision>
  <dcterms:created xsi:type="dcterms:W3CDTF">2010-01-28T22:12:55Z</dcterms:created>
  <dcterms:modified xsi:type="dcterms:W3CDTF">2013-03-18T14:23:29Z</dcterms:modified>
</cp:coreProperties>
</file>