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8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9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56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7C80"/>
    <a:srgbClr val="FFFFFF"/>
    <a:srgbClr val="FFFF66"/>
    <a:srgbClr val="FFCC00"/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>
  <a:tblStyle styleId="{46F890A9-2807-4EBB-B81D-B2AA78EC7F39}" styleName="Dark Style 2 - Accent 5/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7" autoAdjust="0"/>
    <p:restoredTop sz="94724" autoAdjust="0"/>
  </p:normalViewPr>
  <p:slideViewPr>
    <p:cSldViewPr>
      <p:cViewPr varScale="1">
        <p:scale>
          <a:sx n="74" d="100"/>
          <a:sy n="74" d="100"/>
        </p:scale>
        <p:origin x="396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8" d="100"/>
          <a:sy n="58" d="100"/>
        </p:scale>
        <p:origin x="-1764" y="-6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DE75E61-9BA8-4EB1-BCCA-A6DBCF751BE9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4DDD5ECF-CEC9-4226-BA3C-6861B0621B3F}">
      <dgm:prSet/>
      <dgm:spPr/>
      <dgm:t>
        <a:bodyPr/>
        <a:lstStyle/>
        <a:p>
          <a:pPr rtl="0"/>
          <a:r>
            <a:rPr lang="en-US" smtClean="0"/>
            <a:t>Customer</a:t>
          </a:r>
          <a:endParaRPr lang="en-US"/>
        </a:p>
      </dgm:t>
    </dgm:pt>
    <dgm:pt modelId="{D2DCA045-28B0-4498-8A7E-84A31B7B40CA}" type="parTrans" cxnId="{2CE55E9B-0E8A-41E9-9CBB-6ABCC9DA5A80}">
      <dgm:prSet/>
      <dgm:spPr/>
      <dgm:t>
        <a:bodyPr/>
        <a:lstStyle/>
        <a:p>
          <a:endParaRPr lang="en-US"/>
        </a:p>
      </dgm:t>
    </dgm:pt>
    <dgm:pt modelId="{437A209A-93A1-41B5-B0E7-C3B549366F44}" type="sibTrans" cxnId="{2CE55E9B-0E8A-41E9-9CBB-6ABCC9DA5A80}">
      <dgm:prSet/>
      <dgm:spPr/>
      <dgm:t>
        <a:bodyPr/>
        <a:lstStyle/>
        <a:p>
          <a:endParaRPr lang="en-US"/>
        </a:p>
      </dgm:t>
    </dgm:pt>
    <dgm:pt modelId="{9B5F7636-29FA-4B19-87B9-6A5B85323117}">
      <dgm:prSet/>
      <dgm:spPr/>
      <dgm:t>
        <a:bodyPr/>
        <a:lstStyle/>
        <a:p>
          <a:pPr rtl="0"/>
          <a:r>
            <a:rPr lang="en-US" smtClean="0"/>
            <a:t>Order input</a:t>
          </a:r>
          <a:endParaRPr lang="en-US"/>
        </a:p>
      </dgm:t>
    </dgm:pt>
    <dgm:pt modelId="{A23EB0CE-DEB7-4B45-8204-E4E0294DA79C}" type="parTrans" cxnId="{7B067283-7AB1-4545-A214-EC0DEC65A3F8}">
      <dgm:prSet/>
      <dgm:spPr/>
      <dgm:t>
        <a:bodyPr/>
        <a:lstStyle/>
        <a:p>
          <a:endParaRPr lang="en-US"/>
        </a:p>
      </dgm:t>
    </dgm:pt>
    <dgm:pt modelId="{0AFFE232-CE33-42DC-A659-5ECFD4B808CC}" type="sibTrans" cxnId="{7B067283-7AB1-4545-A214-EC0DEC65A3F8}">
      <dgm:prSet/>
      <dgm:spPr/>
      <dgm:t>
        <a:bodyPr/>
        <a:lstStyle/>
        <a:p>
          <a:endParaRPr lang="en-US"/>
        </a:p>
      </dgm:t>
    </dgm:pt>
    <dgm:pt modelId="{191504BF-2EE1-4D79-8934-C2F860E4C0CD}">
      <dgm:prSet/>
      <dgm:spPr/>
      <dgm:t>
        <a:bodyPr/>
        <a:lstStyle/>
        <a:p>
          <a:pPr rtl="0"/>
          <a:r>
            <a:rPr lang="en-US" smtClean="0"/>
            <a:t>Warehouse</a:t>
          </a:r>
          <a:endParaRPr lang="en-US"/>
        </a:p>
      </dgm:t>
    </dgm:pt>
    <dgm:pt modelId="{7C95E153-0014-4769-B8AD-3BFC18504B36}" type="parTrans" cxnId="{1D3709D5-7ABD-4D3A-9050-E2530184DDDA}">
      <dgm:prSet/>
      <dgm:spPr/>
      <dgm:t>
        <a:bodyPr/>
        <a:lstStyle/>
        <a:p>
          <a:endParaRPr lang="en-US"/>
        </a:p>
      </dgm:t>
    </dgm:pt>
    <dgm:pt modelId="{BB6799B9-6045-4303-ABD7-C37F146FC25F}" type="sibTrans" cxnId="{1D3709D5-7ABD-4D3A-9050-E2530184DDDA}">
      <dgm:prSet/>
      <dgm:spPr/>
      <dgm:t>
        <a:bodyPr/>
        <a:lstStyle/>
        <a:p>
          <a:endParaRPr lang="en-US"/>
        </a:p>
      </dgm:t>
    </dgm:pt>
    <dgm:pt modelId="{56767D7B-6AAC-471D-B7EB-8520CD8BF2D6}">
      <dgm:prSet/>
      <dgm:spPr/>
      <dgm:t>
        <a:bodyPr/>
        <a:lstStyle/>
        <a:p>
          <a:pPr rtl="0"/>
          <a:r>
            <a:rPr lang="en-US" smtClean="0"/>
            <a:t>Delivery</a:t>
          </a:r>
          <a:endParaRPr lang="en-US"/>
        </a:p>
      </dgm:t>
    </dgm:pt>
    <dgm:pt modelId="{D6BAD966-B313-4BAF-86E8-F822955A0071}" type="parTrans" cxnId="{CEDDD2AE-6FAF-4567-8C93-C1E5F33793BF}">
      <dgm:prSet/>
      <dgm:spPr/>
      <dgm:t>
        <a:bodyPr/>
        <a:lstStyle/>
        <a:p>
          <a:endParaRPr lang="en-US"/>
        </a:p>
      </dgm:t>
    </dgm:pt>
    <dgm:pt modelId="{54DD0674-4E14-4214-B92A-D7DD79D4D7CA}" type="sibTrans" cxnId="{CEDDD2AE-6FAF-4567-8C93-C1E5F33793BF}">
      <dgm:prSet/>
      <dgm:spPr/>
      <dgm:t>
        <a:bodyPr/>
        <a:lstStyle/>
        <a:p>
          <a:endParaRPr lang="en-US"/>
        </a:p>
      </dgm:t>
    </dgm:pt>
    <dgm:pt modelId="{B773D1C4-EEF5-4A48-AE76-4683C033F67A}" type="pres">
      <dgm:prSet presAssocID="{EDE75E61-9BA8-4EB1-BCCA-A6DBCF751BE9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B5534-F9BB-4A1A-B83C-B28C3F121E99}" type="pres">
      <dgm:prSet presAssocID="{4DDD5ECF-CEC9-4226-BA3C-6861B0621B3F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44A3EC5-E56D-462C-8427-60A876448419}" type="pres">
      <dgm:prSet presAssocID="{437A209A-93A1-41B5-B0E7-C3B549366F44}" presName="sibTrans" presStyleLbl="sibTrans2D1" presStyleIdx="0" presStyleCnt="3"/>
      <dgm:spPr/>
      <dgm:t>
        <a:bodyPr/>
        <a:lstStyle/>
        <a:p>
          <a:endParaRPr lang="en-US"/>
        </a:p>
      </dgm:t>
    </dgm:pt>
    <dgm:pt modelId="{0D8A0CB6-DEB9-46C9-A688-9F073B86F1E7}" type="pres">
      <dgm:prSet presAssocID="{437A209A-93A1-41B5-B0E7-C3B549366F44}" presName="connectorText" presStyleLbl="sibTrans2D1" presStyleIdx="0" presStyleCnt="3"/>
      <dgm:spPr/>
      <dgm:t>
        <a:bodyPr/>
        <a:lstStyle/>
        <a:p>
          <a:endParaRPr lang="en-US"/>
        </a:p>
      </dgm:t>
    </dgm:pt>
    <dgm:pt modelId="{5D93EE09-1FF5-42ED-8D6A-73A54956CDD9}" type="pres">
      <dgm:prSet presAssocID="{9B5F7636-29FA-4B19-87B9-6A5B85323117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0CAD749-DEFE-4E65-B39C-CB2D5672DD47}" type="pres">
      <dgm:prSet presAssocID="{0AFFE232-CE33-42DC-A659-5ECFD4B808CC}" presName="sibTrans" presStyleLbl="sibTrans2D1" presStyleIdx="1" presStyleCnt="3"/>
      <dgm:spPr/>
      <dgm:t>
        <a:bodyPr/>
        <a:lstStyle/>
        <a:p>
          <a:endParaRPr lang="en-US"/>
        </a:p>
      </dgm:t>
    </dgm:pt>
    <dgm:pt modelId="{BBDAA8EA-FF82-43A4-B437-BA589A85E0D5}" type="pres">
      <dgm:prSet presAssocID="{0AFFE232-CE33-42DC-A659-5ECFD4B808CC}" presName="connectorText" presStyleLbl="sibTrans2D1" presStyleIdx="1" presStyleCnt="3"/>
      <dgm:spPr/>
      <dgm:t>
        <a:bodyPr/>
        <a:lstStyle/>
        <a:p>
          <a:endParaRPr lang="en-US"/>
        </a:p>
      </dgm:t>
    </dgm:pt>
    <dgm:pt modelId="{88EB115C-4023-47B3-9228-0905E40B5139}" type="pres">
      <dgm:prSet presAssocID="{191504BF-2EE1-4D79-8934-C2F860E4C0CD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FCB2F1F-9E4B-4190-8053-3B5D53F948B6}" type="pres">
      <dgm:prSet presAssocID="{BB6799B9-6045-4303-ABD7-C37F146FC25F}" presName="sibTrans" presStyleLbl="sibTrans2D1" presStyleIdx="2" presStyleCnt="3"/>
      <dgm:spPr/>
      <dgm:t>
        <a:bodyPr/>
        <a:lstStyle/>
        <a:p>
          <a:endParaRPr lang="en-US"/>
        </a:p>
      </dgm:t>
    </dgm:pt>
    <dgm:pt modelId="{AC088542-188F-4ED9-B176-95F100155656}" type="pres">
      <dgm:prSet presAssocID="{BB6799B9-6045-4303-ABD7-C37F146FC25F}" presName="connectorText" presStyleLbl="sibTrans2D1" presStyleIdx="2" presStyleCnt="3"/>
      <dgm:spPr/>
      <dgm:t>
        <a:bodyPr/>
        <a:lstStyle/>
        <a:p>
          <a:endParaRPr lang="en-US"/>
        </a:p>
      </dgm:t>
    </dgm:pt>
    <dgm:pt modelId="{7F5D3510-F571-4FDA-A4BB-3547B1DF8B9B}" type="pres">
      <dgm:prSet presAssocID="{56767D7B-6AAC-471D-B7EB-8520CD8BF2D6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DB20BF48-695F-4B22-A797-CCF4239E2AD0}" type="presOf" srcId="{EDE75E61-9BA8-4EB1-BCCA-A6DBCF751BE9}" destId="{B773D1C4-EEF5-4A48-AE76-4683C033F67A}" srcOrd="0" destOrd="0" presId="urn:microsoft.com/office/officeart/2005/8/layout/process1"/>
    <dgm:cxn modelId="{A420B178-20D3-4B71-A26D-B9FA3A0C7C50}" type="presOf" srcId="{0AFFE232-CE33-42DC-A659-5ECFD4B808CC}" destId="{BBDAA8EA-FF82-43A4-B437-BA589A85E0D5}" srcOrd="1" destOrd="0" presId="urn:microsoft.com/office/officeart/2005/8/layout/process1"/>
    <dgm:cxn modelId="{51057EC6-B113-4F5A-A14A-556364079751}" type="presOf" srcId="{191504BF-2EE1-4D79-8934-C2F860E4C0CD}" destId="{88EB115C-4023-47B3-9228-0905E40B5139}" srcOrd="0" destOrd="0" presId="urn:microsoft.com/office/officeart/2005/8/layout/process1"/>
    <dgm:cxn modelId="{1D3709D5-7ABD-4D3A-9050-E2530184DDDA}" srcId="{EDE75E61-9BA8-4EB1-BCCA-A6DBCF751BE9}" destId="{191504BF-2EE1-4D79-8934-C2F860E4C0CD}" srcOrd="2" destOrd="0" parTransId="{7C95E153-0014-4769-B8AD-3BFC18504B36}" sibTransId="{BB6799B9-6045-4303-ABD7-C37F146FC25F}"/>
    <dgm:cxn modelId="{70CB86C1-5F17-42E0-90F9-D3B6A48A98D8}" type="presOf" srcId="{437A209A-93A1-41B5-B0E7-C3B549366F44}" destId="{744A3EC5-E56D-462C-8427-60A876448419}" srcOrd="0" destOrd="0" presId="urn:microsoft.com/office/officeart/2005/8/layout/process1"/>
    <dgm:cxn modelId="{C1B9FB1E-3A70-4F5A-AAE2-7D8908B554BA}" type="presOf" srcId="{9B5F7636-29FA-4B19-87B9-6A5B85323117}" destId="{5D93EE09-1FF5-42ED-8D6A-73A54956CDD9}" srcOrd="0" destOrd="0" presId="urn:microsoft.com/office/officeart/2005/8/layout/process1"/>
    <dgm:cxn modelId="{2CE55E9B-0E8A-41E9-9CBB-6ABCC9DA5A80}" srcId="{EDE75E61-9BA8-4EB1-BCCA-A6DBCF751BE9}" destId="{4DDD5ECF-CEC9-4226-BA3C-6861B0621B3F}" srcOrd="0" destOrd="0" parTransId="{D2DCA045-28B0-4498-8A7E-84A31B7B40CA}" sibTransId="{437A209A-93A1-41B5-B0E7-C3B549366F44}"/>
    <dgm:cxn modelId="{7B067283-7AB1-4545-A214-EC0DEC65A3F8}" srcId="{EDE75E61-9BA8-4EB1-BCCA-A6DBCF751BE9}" destId="{9B5F7636-29FA-4B19-87B9-6A5B85323117}" srcOrd="1" destOrd="0" parTransId="{A23EB0CE-DEB7-4B45-8204-E4E0294DA79C}" sibTransId="{0AFFE232-CE33-42DC-A659-5ECFD4B808CC}"/>
    <dgm:cxn modelId="{0439931F-DB7B-4DC8-8CF2-4A2F50112C87}" type="presOf" srcId="{4DDD5ECF-CEC9-4226-BA3C-6861B0621B3F}" destId="{341B5534-F9BB-4A1A-B83C-B28C3F121E99}" srcOrd="0" destOrd="0" presId="urn:microsoft.com/office/officeart/2005/8/layout/process1"/>
    <dgm:cxn modelId="{AFF73644-B513-46CA-ABCE-E6FB820FC227}" type="presOf" srcId="{BB6799B9-6045-4303-ABD7-C37F146FC25F}" destId="{AC088542-188F-4ED9-B176-95F100155656}" srcOrd="1" destOrd="0" presId="urn:microsoft.com/office/officeart/2005/8/layout/process1"/>
    <dgm:cxn modelId="{CEDDD2AE-6FAF-4567-8C93-C1E5F33793BF}" srcId="{EDE75E61-9BA8-4EB1-BCCA-A6DBCF751BE9}" destId="{56767D7B-6AAC-471D-B7EB-8520CD8BF2D6}" srcOrd="3" destOrd="0" parTransId="{D6BAD966-B313-4BAF-86E8-F822955A0071}" sibTransId="{54DD0674-4E14-4214-B92A-D7DD79D4D7CA}"/>
    <dgm:cxn modelId="{D81B31C1-BBCA-4750-A94D-94538B74C306}" type="presOf" srcId="{0AFFE232-CE33-42DC-A659-5ECFD4B808CC}" destId="{70CAD749-DEFE-4E65-B39C-CB2D5672DD47}" srcOrd="0" destOrd="0" presId="urn:microsoft.com/office/officeart/2005/8/layout/process1"/>
    <dgm:cxn modelId="{853CA362-DC34-4D12-90C9-500A761CAC48}" type="presOf" srcId="{56767D7B-6AAC-471D-B7EB-8520CD8BF2D6}" destId="{7F5D3510-F571-4FDA-A4BB-3547B1DF8B9B}" srcOrd="0" destOrd="0" presId="urn:microsoft.com/office/officeart/2005/8/layout/process1"/>
    <dgm:cxn modelId="{1A5ADB5F-DC28-417C-A665-F3D8AC3D6E74}" type="presOf" srcId="{437A209A-93A1-41B5-B0E7-C3B549366F44}" destId="{0D8A0CB6-DEB9-46C9-A688-9F073B86F1E7}" srcOrd="1" destOrd="0" presId="urn:microsoft.com/office/officeart/2005/8/layout/process1"/>
    <dgm:cxn modelId="{7952623A-D97E-4639-B4B2-9B69287FE331}" type="presOf" srcId="{BB6799B9-6045-4303-ABD7-C37F146FC25F}" destId="{DFCB2F1F-9E4B-4190-8053-3B5D53F948B6}" srcOrd="0" destOrd="0" presId="urn:microsoft.com/office/officeart/2005/8/layout/process1"/>
    <dgm:cxn modelId="{7559C780-5359-43A0-8401-470FCEAD5A27}" type="presParOf" srcId="{B773D1C4-EEF5-4A48-AE76-4683C033F67A}" destId="{341B5534-F9BB-4A1A-B83C-B28C3F121E99}" srcOrd="0" destOrd="0" presId="urn:microsoft.com/office/officeart/2005/8/layout/process1"/>
    <dgm:cxn modelId="{2ABBDADF-3E16-48AC-9798-D320D70EE1B8}" type="presParOf" srcId="{B773D1C4-EEF5-4A48-AE76-4683C033F67A}" destId="{744A3EC5-E56D-462C-8427-60A876448419}" srcOrd="1" destOrd="0" presId="urn:microsoft.com/office/officeart/2005/8/layout/process1"/>
    <dgm:cxn modelId="{608A61F5-CB2B-4E7B-9C7A-5B0B698FD1D7}" type="presParOf" srcId="{744A3EC5-E56D-462C-8427-60A876448419}" destId="{0D8A0CB6-DEB9-46C9-A688-9F073B86F1E7}" srcOrd="0" destOrd="0" presId="urn:microsoft.com/office/officeart/2005/8/layout/process1"/>
    <dgm:cxn modelId="{709F9F4D-AE18-4257-A02E-B9CCC9BF9AFB}" type="presParOf" srcId="{B773D1C4-EEF5-4A48-AE76-4683C033F67A}" destId="{5D93EE09-1FF5-42ED-8D6A-73A54956CDD9}" srcOrd="2" destOrd="0" presId="urn:microsoft.com/office/officeart/2005/8/layout/process1"/>
    <dgm:cxn modelId="{83A3B74B-96AE-48E4-942B-E1D7228881AD}" type="presParOf" srcId="{B773D1C4-EEF5-4A48-AE76-4683C033F67A}" destId="{70CAD749-DEFE-4E65-B39C-CB2D5672DD47}" srcOrd="3" destOrd="0" presId="urn:microsoft.com/office/officeart/2005/8/layout/process1"/>
    <dgm:cxn modelId="{173B5BD7-24C2-425A-A3C8-D6909D7891B4}" type="presParOf" srcId="{70CAD749-DEFE-4E65-B39C-CB2D5672DD47}" destId="{BBDAA8EA-FF82-43A4-B437-BA589A85E0D5}" srcOrd="0" destOrd="0" presId="urn:microsoft.com/office/officeart/2005/8/layout/process1"/>
    <dgm:cxn modelId="{B498D23C-8E44-43E8-8620-F8347B1736C5}" type="presParOf" srcId="{B773D1C4-EEF5-4A48-AE76-4683C033F67A}" destId="{88EB115C-4023-47B3-9228-0905E40B5139}" srcOrd="4" destOrd="0" presId="urn:microsoft.com/office/officeart/2005/8/layout/process1"/>
    <dgm:cxn modelId="{CD723007-F979-4968-AE24-FF7052C21D78}" type="presParOf" srcId="{B773D1C4-EEF5-4A48-AE76-4683C033F67A}" destId="{DFCB2F1F-9E4B-4190-8053-3B5D53F948B6}" srcOrd="5" destOrd="0" presId="urn:microsoft.com/office/officeart/2005/8/layout/process1"/>
    <dgm:cxn modelId="{37E51A2B-6526-44BB-B566-1A0E9E81950D}" type="presParOf" srcId="{DFCB2F1F-9E4B-4190-8053-3B5D53F948B6}" destId="{AC088542-188F-4ED9-B176-95F100155656}" srcOrd="0" destOrd="0" presId="urn:microsoft.com/office/officeart/2005/8/layout/process1"/>
    <dgm:cxn modelId="{0FB97930-6D8F-400A-A595-9D4A9371DC61}" type="presParOf" srcId="{B773D1C4-EEF5-4A48-AE76-4683C033F67A}" destId="{7F5D3510-F571-4FDA-A4BB-3547B1DF8B9B}" srcOrd="6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EFB0A96A-18E0-46BD-A8EF-CF50424C44D9}" type="doc">
      <dgm:prSet loTypeId="urn:microsoft.com/office/officeart/2005/8/layout/cycle2" loCatId="cycle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8F5E74B9-41DB-4CD9-841F-2E09FC4ACFA9}">
      <dgm:prSet/>
      <dgm:spPr/>
      <dgm:t>
        <a:bodyPr/>
        <a:lstStyle/>
        <a:p>
          <a:pPr rtl="0"/>
          <a:r>
            <a:rPr lang="en-US" smtClean="0"/>
            <a:t>Excellent customer service</a:t>
          </a:r>
          <a:endParaRPr lang="en-US"/>
        </a:p>
      </dgm:t>
    </dgm:pt>
    <dgm:pt modelId="{98B06ACE-B5A0-43B3-A9E8-BD8A78B030DE}" type="parTrans" cxnId="{F9F47917-C2FD-4EC0-BFDF-85F7EA7320E6}">
      <dgm:prSet/>
      <dgm:spPr/>
      <dgm:t>
        <a:bodyPr/>
        <a:lstStyle/>
        <a:p>
          <a:endParaRPr lang="en-US"/>
        </a:p>
      </dgm:t>
    </dgm:pt>
    <dgm:pt modelId="{B3F324DE-300C-4875-84F5-D938FCAF0ADE}" type="sibTrans" cxnId="{F9F47917-C2FD-4EC0-BFDF-85F7EA7320E6}">
      <dgm:prSet/>
      <dgm:spPr/>
      <dgm:t>
        <a:bodyPr/>
        <a:lstStyle/>
        <a:p>
          <a:endParaRPr lang="en-US"/>
        </a:p>
      </dgm:t>
    </dgm:pt>
    <dgm:pt modelId="{6D49025E-7BEA-4C09-8D1B-4970C79836D8}">
      <dgm:prSet/>
      <dgm:spPr/>
      <dgm:t>
        <a:bodyPr/>
        <a:lstStyle/>
        <a:p>
          <a:pPr rtl="0"/>
          <a:r>
            <a:rPr lang="en-US" smtClean="0"/>
            <a:t>Satisfied customers</a:t>
          </a:r>
          <a:endParaRPr lang="en-US"/>
        </a:p>
      </dgm:t>
    </dgm:pt>
    <dgm:pt modelId="{D3713A89-5DDF-4BBB-9649-8A4424B2B8A7}" type="parTrans" cxnId="{9B9FCDAC-93F3-4874-AAE6-B730DA7A785D}">
      <dgm:prSet/>
      <dgm:spPr/>
      <dgm:t>
        <a:bodyPr/>
        <a:lstStyle/>
        <a:p>
          <a:endParaRPr lang="en-US"/>
        </a:p>
      </dgm:t>
    </dgm:pt>
    <dgm:pt modelId="{1527087A-C745-4F54-AAF0-A4B9F1EA7E33}" type="sibTrans" cxnId="{9B9FCDAC-93F3-4874-AAE6-B730DA7A785D}">
      <dgm:prSet/>
      <dgm:spPr/>
      <dgm:t>
        <a:bodyPr/>
        <a:lstStyle/>
        <a:p>
          <a:endParaRPr lang="en-US"/>
        </a:p>
      </dgm:t>
    </dgm:pt>
    <dgm:pt modelId="{1927B046-3A0B-451D-83BB-3B2565CB946B}">
      <dgm:prSet/>
      <dgm:spPr/>
      <dgm:t>
        <a:bodyPr/>
        <a:lstStyle/>
        <a:p>
          <a:pPr rtl="0"/>
          <a:r>
            <a:rPr lang="en-US" smtClean="0"/>
            <a:t>Positive word-of-mouth</a:t>
          </a:r>
          <a:endParaRPr lang="en-US"/>
        </a:p>
      </dgm:t>
    </dgm:pt>
    <dgm:pt modelId="{7C881D6A-86B9-49D0-9153-0C2ACE7BDEEB}" type="parTrans" cxnId="{B0193E81-13F3-460E-AC86-BEEB347B7ED7}">
      <dgm:prSet/>
      <dgm:spPr/>
      <dgm:t>
        <a:bodyPr/>
        <a:lstStyle/>
        <a:p>
          <a:endParaRPr lang="en-US"/>
        </a:p>
      </dgm:t>
    </dgm:pt>
    <dgm:pt modelId="{6F77DB66-7596-445C-8FD8-D3B6BC9ABC48}" type="sibTrans" cxnId="{B0193E81-13F3-460E-AC86-BEEB347B7ED7}">
      <dgm:prSet/>
      <dgm:spPr/>
      <dgm:t>
        <a:bodyPr/>
        <a:lstStyle/>
        <a:p>
          <a:endParaRPr lang="en-US"/>
        </a:p>
      </dgm:t>
    </dgm:pt>
    <dgm:pt modelId="{594DE816-67A6-4AB1-AD22-9B6B13356795}">
      <dgm:prSet/>
      <dgm:spPr/>
      <dgm:t>
        <a:bodyPr/>
        <a:lstStyle/>
        <a:p>
          <a:pPr rtl="0"/>
          <a:r>
            <a:rPr lang="en-US" smtClean="0"/>
            <a:t>New customers</a:t>
          </a:r>
          <a:endParaRPr lang="en-US"/>
        </a:p>
      </dgm:t>
    </dgm:pt>
    <dgm:pt modelId="{60F6B2E6-5B24-49DF-A4A4-86345D3FE0A9}" type="parTrans" cxnId="{CB81D256-3EA4-4627-9525-EC4962E5DE3D}">
      <dgm:prSet/>
      <dgm:spPr/>
      <dgm:t>
        <a:bodyPr/>
        <a:lstStyle/>
        <a:p>
          <a:endParaRPr lang="en-US"/>
        </a:p>
      </dgm:t>
    </dgm:pt>
    <dgm:pt modelId="{801A07C5-03E5-4248-8540-B34F27FEAAC6}" type="sibTrans" cxnId="{CB81D256-3EA4-4627-9525-EC4962E5DE3D}">
      <dgm:prSet/>
      <dgm:spPr/>
      <dgm:t>
        <a:bodyPr/>
        <a:lstStyle/>
        <a:p>
          <a:endParaRPr lang="en-US"/>
        </a:p>
      </dgm:t>
    </dgm:pt>
    <dgm:pt modelId="{AD4D4E47-7FB2-4791-B3EC-1177D7FF9442}" type="pres">
      <dgm:prSet presAssocID="{EFB0A96A-18E0-46BD-A8EF-CF50424C44D9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4002F148-C82C-4B9A-B093-B02E901CC916}" type="pres">
      <dgm:prSet presAssocID="{8F5E74B9-41DB-4CD9-841F-2E09FC4ACFA9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B8A8A5C-770E-4A5B-A535-FC5590548A9D}" type="pres">
      <dgm:prSet presAssocID="{B3F324DE-300C-4875-84F5-D938FCAF0ADE}" presName="sibTrans" presStyleLbl="sibTrans2D1" presStyleIdx="0" presStyleCnt="4"/>
      <dgm:spPr/>
      <dgm:t>
        <a:bodyPr/>
        <a:lstStyle/>
        <a:p>
          <a:endParaRPr lang="en-US"/>
        </a:p>
      </dgm:t>
    </dgm:pt>
    <dgm:pt modelId="{851CA382-5F19-4881-B80A-096633F1BB21}" type="pres">
      <dgm:prSet presAssocID="{B3F324DE-300C-4875-84F5-D938FCAF0ADE}" presName="connectorText" presStyleLbl="sibTrans2D1" presStyleIdx="0" presStyleCnt="4"/>
      <dgm:spPr/>
      <dgm:t>
        <a:bodyPr/>
        <a:lstStyle/>
        <a:p>
          <a:endParaRPr lang="en-US"/>
        </a:p>
      </dgm:t>
    </dgm:pt>
    <dgm:pt modelId="{35AC683D-B507-4EEB-A960-762A046F3D02}" type="pres">
      <dgm:prSet presAssocID="{6D49025E-7BEA-4C09-8D1B-4970C79836D8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53262FA-7459-4508-A3EB-E49F2C593616}" type="pres">
      <dgm:prSet presAssocID="{1527087A-C745-4F54-AAF0-A4B9F1EA7E33}" presName="sibTrans" presStyleLbl="sibTrans2D1" presStyleIdx="1" presStyleCnt="4"/>
      <dgm:spPr/>
      <dgm:t>
        <a:bodyPr/>
        <a:lstStyle/>
        <a:p>
          <a:endParaRPr lang="en-US"/>
        </a:p>
      </dgm:t>
    </dgm:pt>
    <dgm:pt modelId="{1EE78748-7E92-4C3E-9E6A-06833EFEB1BC}" type="pres">
      <dgm:prSet presAssocID="{1527087A-C745-4F54-AAF0-A4B9F1EA7E33}" presName="connectorText" presStyleLbl="sibTrans2D1" presStyleIdx="1" presStyleCnt="4"/>
      <dgm:spPr/>
      <dgm:t>
        <a:bodyPr/>
        <a:lstStyle/>
        <a:p>
          <a:endParaRPr lang="en-US"/>
        </a:p>
      </dgm:t>
    </dgm:pt>
    <dgm:pt modelId="{51BC4789-597E-4EC0-8B44-95A67176E219}" type="pres">
      <dgm:prSet presAssocID="{1927B046-3A0B-451D-83BB-3B2565CB946B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559586A-5B6F-4177-9184-F78C8D296002}" type="pres">
      <dgm:prSet presAssocID="{6F77DB66-7596-445C-8FD8-D3B6BC9ABC48}" presName="sibTrans" presStyleLbl="sibTrans2D1" presStyleIdx="2" presStyleCnt="4"/>
      <dgm:spPr/>
      <dgm:t>
        <a:bodyPr/>
        <a:lstStyle/>
        <a:p>
          <a:endParaRPr lang="en-US"/>
        </a:p>
      </dgm:t>
    </dgm:pt>
    <dgm:pt modelId="{1DADF903-3C17-4419-B841-44E5DC0FAAC2}" type="pres">
      <dgm:prSet presAssocID="{6F77DB66-7596-445C-8FD8-D3B6BC9ABC48}" presName="connectorText" presStyleLbl="sibTrans2D1" presStyleIdx="2" presStyleCnt="4"/>
      <dgm:spPr/>
      <dgm:t>
        <a:bodyPr/>
        <a:lstStyle/>
        <a:p>
          <a:endParaRPr lang="en-US"/>
        </a:p>
      </dgm:t>
    </dgm:pt>
    <dgm:pt modelId="{C66F68AB-36B7-4182-937C-1546A9DEE25E}" type="pres">
      <dgm:prSet presAssocID="{594DE816-67A6-4AB1-AD22-9B6B13356795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3FB5702-723D-474D-9B79-AD8D84A3BD60}" type="pres">
      <dgm:prSet presAssocID="{801A07C5-03E5-4248-8540-B34F27FEAAC6}" presName="sibTrans" presStyleLbl="sibTrans2D1" presStyleIdx="3" presStyleCnt="4"/>
      <dgm:spPr/>
      <dgm:t>
        <a:bodyPr/>
        <a:lstStyle/>
        <a:p>
          <a:endParaRPr lang="en-US"/>
        </a:p>
      </dgm:t>
    </dgm:pt>
    <dgm:pt modelId="{4CFE46DF-AFD2-4683-AAFA-875CA654E102}" type="pres">
      <dgm:prSet presAssocID="{801A07C5-03E5-4248-8540-B34F27FEAAC6}" presName="connectorText" presStyleLbl="sibTrans2D1" presStyleIdx="3" presStyleCnt="4"/>
      <dgm:spPr/>
      <dgm:t>
        <a:bodyPr/>
        <a:lstStyle/>
        <a:p>
          <a:endParaRPr lang="en-US"/>
        </a:p>
      </dgm:t>
    </dgm:pt>
  </dgm:ptLst>
  <dgm:cxnLst>
    <dgm:cxn modelId="{83F0EC33-F29A-4982-A7E9-97EDF6A1A5D2}" type="presOf" srcId="{EFB0A96A-18E0-46BD-A8EF-CF50424C44D9}" destId="{AD4D4E47-7FB2-4791-B3EC-1177D7FF9442}" srcOrd="0" destOrd="0" presId="urn:microsoft.com/office/officeart/2005/8/layout/cycle2"/>
    <dgm:cxn modelId="{93FAF141-3708-4885-B61B-DE4B3722D813}" type="presOf" srcId="{801A07C5-03E5-4248-8540-B34F27FEAAC6}" destId="{4CFE46DF-AFD2-4683-AAFA-875CA654E102}" srcOrd="1" destOrd="0" presId="urn:microsoft.com/office/officeart/2005/8/layout/cycle2"/>
    <dgm:cxn modelId="{462A4A4D-32FE-4CB7-AB04-27DAB485B31D}" type="presOf" srcId="{B3F324DE-300C-4875-84F5-D938FCAF0ADE}" destId="{CB8A8A5C-770E-4A5B-A535-FC5590548A9D}" srcOrd="0" destOrd="0" presId="urn:microsoft.com/office/officeart/2005/8/layout/cycle2"/>
    <dgm:cxn modelId="{F9F47917-C2FD-4EC0-BFDF-85F7EA7320E6}" srcId="{EFB0A96A-18E0-46BD-A8EF-CF50424C44D9}" destId="{8F5E74B9-41DB-4CD9-841F-2E09FC4ACFA9}" srcOrd="0" destOrd="0" parTransId="{98B06ACE-B5A0-43B3-A9E8-BD8A78B030DE}" sibTransId="{B3F324DE-300C-4875-84F5-D938FCAF0ADE}"/>
    <dgm:cxn modelId="{DDDD017C-15C2-488E-9344-7FE7E0758B35}" type="presOf" srcId="{6F77DB66-7596-445C-8FD8-D3B6BC9ABC48}" destId="{1DADF903-3C17-4419-B841-44E5DC0FAAC2}" srcOrd="1" destOrd="0" presId="urn:microsoft.com/office/officeart/2005/8/layout/cycle2"/>
    <dgm:cxn modelId="{C531C0BA-B550-40D3-83E2-623045C8B16A}" type="presOf" srcId="{1927B046-3A0B-451D-83BB-3B2565CB946B}" destId="{51BC4789-597E-4EC0-8B44-95A67176E219}" srcOrd="0" destOrd="0" presId="urn:microsoft.com/office/officeart/2005/8/layout/cycle2"/>
    <dgm:cxn modelId="{09D17A8D-3647-416E-9281-9FD76730FC9F}" type="presOf" srcId="{594DE816-67A6-4AB1-AD22-9B6B13356795}" destId="{C66F68AB-36B7-4182-937C-1546A9DEE25E}" srcOrd="0" destOrd="0" presId="urn:microsoft.com/office/officeart/2005/8/layout/cycle2"/>
    <dgm:cxn modelId="{9B9FCDAC-93F3-4874-AAE6-B730DA7A785D}" srcId="{EFB0A96A-18E0-46BD-A8EF-CF50424C44D9}" destId="{6D49025E-7BEA-4C09-8D1B-4970C79836D8}" srcOrd="1" destOrd="0" parTransId="{D3713A89-5DDF-4BBB-9649-8A4424B2B8A7}" sibTransId="{1527087A-C745-4F54-AAF0-A4B9F1EA7E33}"/>
    <dgm:cxn modelId="{9A8F549F-4A03-474B-8F13-7EB1FDC43CD4}" type="presOf" srcId="{6F77DB66-7596-445C-8FD8-D3B6BC9ABC48}" destId="{B559586A-5B6F-4177-9184-F78C8D296002}" srcOrd="0" destOrd="0" presId="urn:microsoft.com/office/officeart/2005/8/layout/cycle2"/>
    <dgm:cxn modelId="{C0B41843-71D1-40B9-BB5F-33922DA3A454}" type="presOf" srcId="{801A07C5-03E5-4248-8540-B34F27FEAAC6}" destId="{B3FB5702-723D-474D-9B79-AD8D84A3BD60}" srcOrd="0" destOrd="0" presId="urn:microsoft.com/office/officeart/2005/8/layout/cycle2"/>
    <dgm:cxn modelId="{CB81D256-3EA4-4627-9525-EC4962E5DE3D}" srcId="{EFB0A96A-18E0-46BD-A8EF-CF50424C44D9}" destId="{594DE816-67A6-4AB1-AD22-9B6B13356795}" srcOrd="3" destOrd="0" parTransId="{60F6B2E6-5B24-49DF-A4A4-86345D3FE0A9}" sibTransId="{801A07C5-03E5-4248-8540-B34F27FEAAC6}"/>
    <dgm:cxn modelId="{15CF4DF9-A073-4D95-B727-2273F0CDF1AA}" type="presOf" srcId="{8F5E74B9-41DB-4CD9-841F-2E09FC4ACFA9}" destId="{4002F148-C82C-4B9A-B093-B02E901CC916}" srcOrd="0" destOrd="0" presId="urn:microsoft.com/office/officeart/2005/8/layout/cycle2"/>
    <dgm:cxn modelId="{622A2B56-1396-4E91-BEE2-E463E689F6E4}" type="presOf" srcId="{1527087A-C745-4F54-AAF0-A4B9F1EA7E33}" destId="{1EE78748-7E92-4C3E-9E6A-06833EFEB1BC}" srcOrd="1" destOrd="0" presId="urn:microsoft.com/office/officeart/2005/8/layout/cycle2"/>
    <dgm:cxn modelId="{B0193E81-13F3-460E-AC86-BEEB347B7ED7}" srcId="{EFB0A96A-18E0-46BD-A8EF-CF50424C44D9}" destId="{1927B046-3A0B-451D-83BB-3B2565CB946B}" srcOrd="2" destOrd="0" parTransId="{7C881D6A-86B9-49D0-9153-0C2ACE7BDEEB}" sibTransId="{6F77DB66-7596-445C-8FD8-D3B6BC9ABC48}"/>
    <dgm:cxn modelId="{A9E7EB1D-2F5F-44AA-A174-072DE5CEEC99}" type="presOf" srcId="{B3F324DE-300C-4875-84F5-D938FCAF0ADE}" destId="{851CA382-5F19-4881-B80A-096633F1BB21}" srcOrd="1" destOrd="0" presId="urn:microsoft.com/office/officeart/2005/8/layout/cycle2"/>
    <dgm:cxn modelId="{6D0D9CE4-8A6B-4BE5-854C-19A73E7A6DCE}" type="presOf" srcId="{6D49025E-7BEA-4C09-8D1B-4970C79836D8}" destId="{35AC683D-B507-4EEB-A960-762A046F3D02}" srcOrd="0" destOrd="0" presId="urn:microsoft.com/office/officeart/2005/8/layout/cycle2"/>
    <dgm:cxn modelId="{5E7BC78D-620F-4553-A110-576F6E36550A}" type="presOf" srcId="{1527087A-C745-4F54-AAF0-A4B9F1EA7E33}" destId="{353262FA-7459-4508-A3EB-E49F2C593616}" srcOrd="0" destOrd="0" presId="urn:microsoft.com/office/officeart/2005/8/layout/cycle2"/>
    <dgm:cxn modelId="{E5E40FC5-48DB-4AAA-A8D4-E70F1EA2BFBE}" type="presParOf" srcId="{AD4D4E47-7FB2-4791-B3EC-1177D7FF9442}" destId="{4002F148-C82C-4B9A-B093-B02E901CC916}" srcOrd="0" destOrd="0" presId="urn:microsoft.com/office/officeart/2005/8/layout/cycle2"/>
    <dgm:cxn modelId="{E5260088-4177-4FDD-809B-C4AEB56E3575}" type="presParOf" srcId="{AD4D4E47-7FB2-4791-B3EC-1177D7FF9442}" destId="{CB8A8A5C-770E-4A5B-A535-FC5590548A9D}" srcOrd="1" destOrd="0" presId="urn:microsoft.com/office/officeart/2005/8/layout/cycle2"/>
    <dgm:cxn modelId="{7C0EC56D-6678-48F9-B24C-50E4F54CC6CC}" type="presParOf" srcId="{CB8A8A5C-770E-4A5B-A535-FC5590548A9D}" destId="{851CA382-5F19-4881-B80A-096633F1BB21}" srcOrd="0" destOrd="0" presId="urn:microsoft.com/office/officeart/2005/8/layout/cycle2"/>
    <dgm:cxn modelId="{545F3490-1B54-4E96-9F56-140549CEDBB4}" type="presParOf" srcId="{AD4D4E47-7FB2-4791-B3EC-1177D7FF9442}" destId="{35AC683D-B507-4EEB-A960-762A046F3D02}" srcOrd="2" destOrd="0" presId="urn:microsoft.com/office/officeart/2005/8/layout/cycle2"/>
    <dgm:cxn modelId="{60B31050-8148-4A6E-B3D2-F3D58380E489}" type="presParOf" srcId="{AD4D4E47-7FB2-4791-B3EC-1177D7FF9442}" destId="{353262FA-7459-4508-A3EB-E49F2C593616}" srcOrd="3" destOrd="0" presId="urn:microsoft.com/office/officeart/2005/8/layout/cycle2"/>
    <dgm:cxn modelId="{91D5E1E3-B019-4300-8565-E7F73F6B1712}" type="presParOf" srcId="{353262FA-7459-4508-A3EB-E49F2C593616}" destId="{1EE78748-7E92-4C3E-9E6A-06833EFEB1BC}" srcOrd="0" destOrd="0" presId="urn:microsoft.com/office/officeart/2005/8/layout/cycle2"/>
    <dgm:cxn modelId="{4979908D-CDD2-415D-9764-340B6025EB6E}" type="presParOf" srcId="{AD4D4E47-7FB2-4791-B3EC-1177D7FF9442}" destId="{51BC4789-597E-4EC0-8B44-95A67176E219}" srcOrd="4" destOrd="0" presId="urn:microsoft.com/office/officeart/2005/8/layout/cycle2"/>
    <dgm:cxn modelId="{5DAE74F2-E955-461F-B101-9085101F73D4}" type="presParOf" srcId="{AD4D4E47-7FB2-4791-B3EC-1177D7FF9442}" destId="{B559586A-5B6F-4177-9184-F78C8D296002}" srcOrd="5" destOrd="0" presId="urn:microsoft.com/office/officeart/2005/8/layout/cycle2"/>
    <dgm:cxn modelId="{2044AC4B-1E50-426F-A918-6484AEF75E27}" type="presParOf" srcId="{B559586A-5B6F-4177-9184-F78C8D296002}" destId="{1DADF903-3C17-4419-B841-44E5DC0FAAC2}" srcOrd="0" destOrd="0" presId="urn:microsoft.com/office/officeart/2005/8/layout/cycle2"/>
    <dgm:cxn modelId="{708C9BFF-397A-4113-97F7-27E28B5953F2}" type="presParOf" srcId="{AD4D4E47-7FB2-4791-B3EC-1177D7FF9442}" destId="{C66F68AB-36B7-4182-937C-1546A9DEE25E}" srcOrd="6" destOrd="0" presId="urn:microsoft.com/office/officeart/2005/8/layout/cycle2"/>
    <dgm:cxn modelId="{F5B64F09-F22F-4101-B010-2CD49E7A9C9C}" type="presParOf" srcId="{AD4D4E47-7FB2-4791-B3EC-1177D7FF9442}" destId="{B3FB5702-723D-474D-9B79-AD8D84A3BD60}" srcOrd="7" destOrd="0" presId="urn:microsoft.com/office/officeart/2005/8/layout/cycle2"/>
    <dgm:cxn modelId="{B977CDB7-6DDA-4DAB-96B0-57C96CFF0691}" type="presParOf" srcId="{B3FB5702-723D-474D-9B79-AD8D84A3BD60}" destId="{4CFE46DF-AFD2-4683-AAFA-875CA654E102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3E09ED2-B39C-4942-8C11-A18229BE99ED}" type="doc">
      <dgm:prSet loTypeId="urn:microsoft.com/office/officeart/2005/8/layout/gear1" loCatId="relationship" qsTypeId="urn:microsoft.com/office/officeart/2005/8/quickstyle/3d5" qsCatId="3D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FBBCE7D0-049B-480E-A739-687F32A8ED5E}">
      <dgm:prSet/>
      <dgm:spPr/>
      <dgm:t>
        <a:bodyPr/>
        <a:lstStyle/>
        <a:p>
          <a:pPr rtl="0"/>
          <a:r>
            <a:rPr lang="en-US" smtClean="0"/>
            <a:t>Marketing</a:t>
          </a:r>
          <a:endParaRPr lang="en-US"/>
        </a:p>
      </dgm:t>
    </dgm:pt>
    <dgm:pt modelId="{DCD82411-65C3-4FE4-BCC8-A118B5FD9E4F}" type="parTrans" cxnId="{C6864D33-9C87-4B33-B035-430DE5E2E261}">
      <dgm:prSet/>
      <dgm:spPr/>
      <dgm:t>
        <a:bodyPr/>
        <a:lstStyle/>
        <a:p>
          <a:endParaRPr lang="en-US"/>
        </a:p>
      </dgm:t>
    </dgm:pt>
    <dgm:pt modelId="{07AF4DDB-E201-4540-A90A-17863527626B}" type="sibTrans" cxnId="{C6864D33-9C87-4B33-B035-430DE5E2E261}">
      <dgm:prSet/>
      <dgm:spPr/>
      <dgm:t>
        <a:bodyPr/>
        <a:lstStyle/>
        <a:p>
          <a:endParaRPr lang="en-US"/>
        </a:p>
      </dgm:t>
    </dgm:pt>
    <dgm:pt modelId="{C850781B-77FE-4DA4-93C2-F136CC562CC4}">
      <dgm:prSet/>
      <dgm:spPr/>
      <dgm:t>
        <a:bodyPr/>
        <a:lstStyle/>
        <a:p>
          <a:pPr rtl="0"/>
          <a:r>
            <a:rPr lang="en-US" dirty="0" smtClean="0"/>
            <a:t>Delivery</a:t>
          </a:r>
          <a:endParaRPr lang="en-US" dirty="0"/>
        </a:p>
      </dgm:t>
    </dgm:pt>
    <dgm:pt modelId="{D784178B-72A7-4422-B4E1-133D18A7FEF6}" type="parTrans" cxnId="{0ECEF10B-0D9D-4401-B663-C45334882BFF}">
      <dgm:prSet/>
      <dgm:spPr/>
      <dgm:t>
        <a:bodyPr/>
        <a:lstStyle/>
        <a:p>
          <a:endParaRPr lang="en-US"/>
        </a:p>
      </dgm:t>
    </dgm:pt>
    <dgm:pt modelId="{EC38BC15-4150-4CD9-8C71-A7DF851EF60E}" type="sibTrans" cxnId="{0ECEF10B-0D9D-4401-B663-C45334882BFF}">
      <dgm:prSet/>
      <dgm:spPr/>
      <dgm:t>
        <a:bodyPr/>
        <a:lstStyle/>
        <a:p>
          <a:endParaRPr lang="en-US"/>
        </a:p>
      </dgm:t>
    </dgm:pt>
    <dgm:pt modelId="{3AC56B04-8077-4B0D-9125-D47CF387B956}">
      <dgm:prSet/>
      <dgm:spPr/>
      <dgm:t>
        <a:bodyPr/>
        <a:lstStyle/>
        <a:p>
          <a:pPr rtl="0"/>
          <a:r>
            <a:rPr lang="en-US" dirty="0" smtClean="0"/>
            <a:t>Customer Service</a:t>
          </a:r>
          <a:endParaRPr lang="en-US" dirty="0"/>
        </a:p>
      </dgm:t>
    </dgm:pt>
    <dgm:pt modelId="{5831AB35-F4A6-4B5C-AD80-F6696AB8CB73}" type="parTrans" cxnId="{49844CDB-85E2-4992-84EA-18F66805A0D4}">
      <dgm:prSet/>
      <dgm:spPr/>
      <dgm:t>
        <a:bodyPr/>
        <a:lstStyle/>
        <a:p>
          <a:endParaRPr lang="en-US"/>
        </a:p>
      </dgm:t>
    </dgm:pt>
    <dgm:pt modelId="{F4317394-2A57-4C6A-AC6D-BC1C7DCC00F1}" type="sibTrans" cxnId="{49844CDB-85E2-4992-84EA-18F66805A0D4}">
      <dgm:prSet/>
      <dgm:spPr/>
      <dgm:t>
        <a:bodyPr/>
        <a:lstStyle/>
        <a:p>
          <a:endParaRPr lang="en-US"/>
        </a:p>
      </dgm:t>
    </dgm:pt>
    <dgm:pt modelId="{D2A98C48-2337-4FC6-BC09-B7C100388E7D}" type="pres">
      <dgm:prSet presAssocID="{F3E09ED2-B39C-4942-8C11-A18229BE99ED}" presName="composite" presStyleCnt="0">
        <dgm:presLayoutVars>
          <dgm:chMax val="3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7EBCF198-20ED-441F-8ED1-25A0F1186D19}" type="pres">
      <dgm:prSet presAssocID="{FBBCE7D0-049B-480E-A739-687F32A8ED5E}" presName="gear1" presStyleLbl="node1" presStyleIdx="0" presStyleCnt="3" custScaleX="75132" custScaleY="75132" custLinFactNeighborX="-9887" custLinFactNeighborY="2157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489D644-C775-429B-ABC0-EFD0F67599AF}" type="pres">
      <dgm:prSet presAssocID="{FBBCE7D0-049B-480E-A739-687F32A8ED5E}" presName="gear1srcNode" presStyleLbl="node1" presStyleIdx="0" presStyleCnt="3"/>
      <dgm:spPr/>
      <dgm:t>
        <a:bodyPr/>
        <a:lstStyle/>
        <a:p>
          <a:endParaRPr lang="en-US"/>
        </a:p>
      </dgm:t>
    </dgm:pt>
    <dgm:pt modelId="{E01F6337-29B1-4722-AFF7-C59787A359A2}" type="pres">
      <dgm:prSet presAssocID="{FBBCE7D0-049B-480E-A739-687F32A8ED5E}" presName="gear1dstNode" presStyleLbl="node1" presStyleIdx="0" presStyleCnt="3"/>
      <dgm:spPr/>
      <dgm:t>
        <a:bodyPr/>
        <a:lstStyle/>
        <a:p>
          <a:endParaRPr lang="en-US"/>
        </a:p>
      </dgm:t>
    </dgm:pt>
    <dgm:pt modelId="{502D5006-3D07-45D1-8D47-31391867C8E4}" type="pres">
      <dgm:prSet presAssocID="{C850781B-77FE-4DA4-93C2-F136CC562CC4}" presName="gear2" presStyleLbl="node1" presStyleIdx="1" presStyleCnt="3" custScaleX="110000" custScaleY="110000" custLinFactNeighborX="2401" custLinFactNeighborY="513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6F90B58-EDE8-428A-97F6-FA9246254C6D}" type="pres">
      <dgm:prSet presAssocID="{C850781B-77FE-4DA4-93C2-F136CC562CC4}" presName="gear2srcNode" presStyleLbl="node1" presStyleIdx="1" presStyleCnt="3"/>
      <dgm:spPr/>
      <dgm:t>
        <a:bodyPr/>
        <a:lstStyle/>
        <a:p>
          <a:endParaRPr lang="en-US"/>
        </a:p>
      </dgm:t>
    </dgm:pt>
    <dgm:pt modelId="{268C6C73-94C4-4860-BC19-B967D524635E}" type="pres">
      <dgm:prSet presAssocID="{C850781B-77FE-4DA4-93C2-F136CC562CC4}" presName="gear2dstNode" presStyleLbl="node1" presStyleIdx="1" presStyleCnt="3"/>
      <dgm:spPr/>
      <dgm:t>
        <a:bodyPr/>
        <a:lstStyle/>
        <a:p>
          <a:endParaRPr lang="en-US"/>
        </a:p>
      </dgm:t>
    </dgm:pt>
    <dgm:pt modelId="{0408C3DF-71D8-45B2-992A-2236E9A887FC}" type="pres">
      <dgm:prSet presAssocID="{3AC56B04-8077-4B0D-9125-D47CF387B956}" presName="gear3" presStyleLbl="node1" presStyleIdx="2" presStyleCnt="3" custScaleX="110000" custScaleY="110000"/>
      <dgm:spPr/>
      <dgm:t>
        <a:bodyPr/>
        <a:lstStyle/>
        <a:p>
          <a:endParaRPr lang="en-US"/>
        </a:p>
      </dgm:t>
    </dgm:pt>
    <dgm:pt modelId="{0A8A9D36-4127-4810-8825-84A4D3EBD6EE}" type="pres">
      <dgm:prSet presAssocID="{3AC56B04-8077-4B0D-9125-D47CF387B956}" presName="gear3tx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4FCF44-726D-49DF-A80D-179ECEE88A72}" type="pres">
      <dgm:prSet presAssocID="{3AC56B04-8077-4B0D-9125-D47CF387B956}" presName="gear3srcNode" presStyleLbl="node1" presStyleIdx="2" presStyleCnt="3"/>
      <dgm:spPr/>
      <dgm:t>
        <a:bodyPr/>
        <a:lstStyle/>
        <a:p>
          <a:endParaRPr lang="en-US"/>
        </a:p>
      </dgm:t>
    </dgm:pt>
    <dgm:pt modelId="{5F11F320-32B8-4075-BE4C-D3DE8A848076}" type="pres">
      <dgm:prSet presAssocID="{3AC56B04-8077-4B0D-9125-D47CF387B956}" presName="gear3dstNode" presStyleLbl="node1" presStyleIdx="2" presStyleCnt="3"/>
      <dgm:spPr/>
      <dgm:t>
        <a:bodyPr/>
        <a:lstStyle/>
        <a:p>
          <a:endParaRPr lang="en-US"/>
        </a:p>
      </dgm:t>
    </dgm:pt>
    <dgm:pt modelId="{BD38A4D4-6740-4F03-A046-9870789DF916}" type="pres">
      <dgm:prSet presAssocID="{07AF4DDB-E201-4540-A90A-17863527626B}" presName="connector1" presStyleLbl="sibTrans2D1" presStyleIdx="0" presStyleCnt="3" custLinFactNeighborX="-7558"/>
      <dgm:spPr/>
      <dgm:t>
        <a:bodyPr/>
        <a:lstStyle/>
        <a:p>
          <a:endParaRPr lang="en-US"/>
        </a:p>
      </dgm:t>
    </dgm:pt>
    <dgm:pt modelId="{C42FE6A4-9AB7-47D9-8928-3D5FE1C7207F}" type="pres">
      <dgm:prSet presAssocID="{EC38BC15-4150-4CD9-8C71-A7DF851EF60E}" presName="connector2" presStyleLbl="sibTrans2D1" presStyleIdx="1" presStyleCnt="3"/>
      <dgm:spPr/>
      <dgm:t>
        <a:bodyPr/>
        <a:lstStyle/>
        <a:p>
          <a:endParaRPr lang="en-US"/>
        </a:p>
      </dgm:t>
    </dgm:pt>
    <dgm:pt modelId="{5C12917B-7D4F-4DB5-9B40-BEABBE88B654}" type="pres">
      <dgm:prSet presAssocID="{F4317394-2A57-4C6A-AC6D-BC1C7DCC00F1}" presName="connector3" presStyleLbl="sibTrans2D1" presStyleIdx="2" presStyleCnt="3"/>
      <dgm:spPr/>
      <dgm:t>
        <a:bodyPr/>
        <a:lstStyle/>
        <a:p>
          <a:endParaRPr lang="en-US"/>
        </a:p>
      </dgm:t>
    </dgm:pt>
  </dgm:ptLst>
  <dgm:cxnLst>
    <dgm:cxn modelId="{30A7734F-1B0C-4FC7-ABA1-59825BDF9842}" type="presOf" srcId="{C850781B-77FE-4DA4-93C2-F136CC562CC4}" destId="{502D5006-3D07-45D1-8D47-31391867C8E4}" srcOrd="0" destOrd="0" presId="urn:microsoft.com/office/officeart/2005/8/layout/gear1"/>
    <dgm:cxn modelId="{D6496902-F651-40DE-B483-FF244FAF8347}" type="presOf" srcId="{3AC56B04-8077-4B0D-9125-D47CF387B956}" destId="{5F11F320-32B8-4075-BE4C-D3DE8A848076}" srcOrd="3" destOrd="0" presId="urn:microsoft.com/office/officeart/2005/8/layout/gear1"/>
    <dgm:cxn modelId="{C6864D33-9C87-4B33-B035-430DE5E2E261}" srcId="{F3E09ED2-B39C-4942-8C11-A18229BE99ED}" destId="{FBBCE7D0-049B-480E-A739-687F32A8ED5E}" srcOrd="0" destOrd="0" parTransId="{DCD82411-65C3-4FE4-BCC8-A118B5FD9E4F}" sibTransId="{07AF4DDB-E201-4540-A90A-17863527626B}"/>
    <dgm:cxn modelId="{D0038046-7B56-4AE1-ABD4-1A66768EAD35}" type="presOf" srcId="{F4317394-2A57-4C6A-AC6D-BC1C7DCC00F1}" destId="{5C12917B-7D4F-4DB5-9B40-BEABBE88B654}" srcOrd="0" destOrd="0" presId="urn:microsoft.com/office/officeart/2005/8/layout/gear1"/>
    <dgm:cxn modelId="{49844CDB-85E2-4992-84EA-18F66805A0D4}" srcId="{F3E09ED2-B39C-4942-8C11-A18229BE99ED}" destId="{3AC56B04-8077-4B0D-9125-D47CF387B956}" srcOrd="2" destOrd="0" parTransId="{5831AB35-F4A6-4B5C-AD80-F6696AB8CB73}" sibTransId="{F4317394-2A57-4C6A-AC6D-BC1C7DCC00F1}"/>
    <dgm:cxn modelId="{CC76F826-24D8-4BD7-9FBE-79D59DA500D1}" type="presOf" srcId="{F3E09ED2-B39C-4942-8C11-A18229BE99ED}" destId="{D2A98C48-2337-4FC6-BC09-B7C100388E7D}" srcOrd="0" destOrd="0" presId="urn:microsoft.com/office/officeart/2005/8/layout/gear1"/>
    <dgm:cxn modelId="{CB7F88CF-44A0-4140-AB1D-D318DD6A911B}" type="presOf" srcId="{3AC56B04-8077-4B0D-9125-D47CF387B956}" destId="{8E4FCF44-726D-49DF-A80D-179ECEE88A72}" srcOrd="2" destOrd="0" presId="urn:microsoft.com/office/officeart/2005/8/layout/gear1"/>
    <dgm:cxn modelId="{FDAFB39D-C156-44B5-89DA-117AF8E1EEB2}" type="presOf" srcId="{3AC56B04-8077-4B0D-9125-D47CF387B956}" destId="{0A8A9D36-4127-4810-8825-84A4D3EBD6EE}" srcOrd="1" destOrd="0" presId="urn:microsoft.com/office/officeart/2005/8/layout/gear1"/>
    <dgm:cxn modelId="{A8F0FADC-2798-4C13-9CC0-8771064A2A48}" type="presOf" srcId="{FBBCE7D0-049B-480E-A739-687F32A8ED5E}" destId="{E01F6337-29B1-4722-AFF7-C59787A359A2}" srcOrd="2" destOrd="0" presId="urn:microsoft.com/office/officeart/2005/8/layout/gear1"/>
    <dgm:cxn modelId="{063E2AFD-5B81-44AB-A857-8EDF7B6E3822}" type="presOf" srcId="{FBBCE7D0-049B-480E-A739-687F32A8ED5E}" destId="{7EBCF198-20ED-441F-8ED1-25A0F1186D19}" srcOrd="0" destOrd="0" presId="urn:microsoft.com/office/officeart/2005/8/layout/gear1"/>
    <dgm:cxn modelId="{0ECEF10B-0D9D-4401-B663-C45334882BFF}" srcId="{F3E09ED2-B39C-4942-8C11-A18229BE99ED}" destId="{C850781B-77FE-4DA4-93C2-F136CC562CC4}" srcOrd="1" destOrd="0" parTransId="{D784178B-72A7-4422-B4E1-133D18A7FEF6}" sibTransId="{EC38BC15-4150-4CD9-8C71-A7DF851EF60E}"/>
    <dgm:cxn modelId="{75E3FF32-EA01-4A66-A5AB-B892B2B8EA39}" type="presOf" srcId="{07AF4DDB-E201-4540-A90A-17863527626B}" destId="{BD38A4D4-6740-4F03-A046-9870789DF916}" srcOrd="0" destOrd="0" presId="urn:microsoft.com/office/officeart/2005/8/layout/gear1"/>
    <dgm:cxn modelId="{A5ABE0A7-46F9-4DA4-BBD0-CA5E86E4F3B2}" type="presOf" srcId="{C850781B-77FE-4DA4-93C2-F136CC562CC4}" destId="{268C6C73-94C4-4860-BC19-B967D524635E}" srcOrd="2" destOrd="0" presId="urn:microsoft.com/office/officeart/2005/8/layout/gear1"/>
    <dgm:cxn modelId="{0CF25CF8-3EB2-4E79-8174-ABFC06653632}" type="presOf" srcId="{FBBCE7D0-049B-480E-A739-687F32A8ED5E}" destId="{4489D644-C775-429B-ABC0-EFD0F67599AF}" srcOrd="1" destOrd="0" presId="urn:microsoft.com/office/officeart/2005/8/layout/gear1"/>
    <dgm:cxn modelId="{A7D9BA0D-2D7E-4140-9145-53BCEF7A60C8}" type="presOf" srcId="{EC38BC15-4150-4CD9-8C71-A7DF851EF60E}" destId="{C42FE6A4-9AB7-47D9-8928-3D5FE1C7207F}" srcOrd="0" destOrd="0" presId="urn:microsoft.com/office/officeart/2005/8/layout/gear1"/>
    <dgm:cxn modelId="{B0C033AE-A8E2-4E72-9D7F-4E0F21C32326}" type="presOf" srcId="{3AC56B04-8077-4B0D-9125-D47CF387B956}" destId="{0408C3DF-71D8-45B2-992A-2236E9A887FC}" srcOrd="0" destOrd="0" presId="urn:microsoft.com/office/officeart/2005/8/layout/gear1"/>
    <dgm:cxn modelId="{F0054F76-4AF4-4EE1-BAA6-29EC924040A3}" type="presOf" srcId="{C850781B-77FE-4DA4-93C2-F136CC562CC4}" destId="{36F90B58-EDE8-428A-97F6-FA9246254C6D}" srcOrd="1" destOrd="0" presId="urn:microsoft.com/office/officeart/2005/8/layout/gear1"/>
    <dgm:cxn modelId="{E6B79183-872F-4110-96CC-98DE7CD6ECA5}" type="presParOf" srcId="{D2A98C48-2337-4FC6-BC09-B7C100388E7D}" destId="{7EBCF198-20ED-441F-8ED1-25A0F1186D19}" srcOrd="0" destOrd="0" presId="urn:microsoft.com/office/officeart/2005/8/layout/gear1"/>
    <dgm:cxn modelId="{3F16FC2F-C1B3-4426-A5A6-FBAD6990CF21}" type="presParOf" srcId="{D2A98C48-2337-4FC6-BC09-B7C100388E7D}" destId="{4489D644-C775-429B-ABC0-EFD0F67599AF}" srcOrd="1" destOrd="0" presId="urn:microsoft.com/office/officeart/2005/8/layout/gear1"/>
    <dgm:cxn modelId="{1DDD4FE1-35F3-442E-B507-0077B4916643}" type="presParOf" srcId="{D2A98C48-2337-4FC6-BC09-B7C100388E7D}" destId="{E01F6337-29B1-4722-AFF7-C59787A359A2}" srcOrd="2" destOrd="0" presId="urn:microsoft.com/office/officeart/2005/8/layout/gear1"/>
    <dgm:cxn modelId="{778A05B7-A50F-4F4E-9625-AFC5EF6B7CA8}" type="presParOf" srcId="{D2A98C48-2337-4FC6-BC09-B7C100388E7D}" destId="{502D5006-3D07-45D1-8D47-31391867C8E4}" srcOrd="3" destOrd="0" presId="urn:microsoft.com/office/officeart/2005/8/layout/gear1"/>
    <dgm:cxn modelId="{72335747-1A07-466B-8BC1-11ED4D87AB98}" type="presParOf" srcId="{D2A98C48-2337-4FC6-BC09-B7C100388E7D}" destId="{36F90B58-EDE8-428A-97F6-FA9246254C6D}" srcOrd="4" destOrd="0" presId="urn:microsoft.com/office/officeart/2005/8/layout/gear1"/>
    <dgm:cxn modelId="{509BFA0B-FFE4-478F-B991-E0D8569C0C5A}" type="presParOf" srcId="{D2A98C48-2337-4FC6-BC09-B7C100388E7D}" destId="{268C6C73-94C4-4860-BC19-B967D524635E}" srcOrd="5" destOrd="0" presId="urn:microsoft.com/office/officeart/2005/8/layout/gear1"/>
    <dgm:cxn modelId="{4F223D3A-F892-4471-86D3-7ECEC660E765}" type="presParOf" srcId="{D2A98C48-2337-4FC6-BC09-B7C100388E7D}" destId="{0408C3DF-71D8-45B2-992A-2236E9A887FC}" srcOrd="6" destOrd="0" presId="urn:microsoft.com/office/officeart/2005/8/layout/gear1"/>
    <dgm:cxn modelId="{3501C69E-2928-4908-8333-2EA47B71B16E}" type="presParOf" srcId="{D2A98C48-2337-4FC6-BC09-B7C100388E7D}" destId="{0A8A9D36-4127-4810-8825-84A4D3EBD6EE}" srcOrd="7" destOrd="0" presId="urn:microsoft.com/office/officeart/2005/8/layout/gear1"/>
    <dgm:cxn modelId="{7C00B4B5-FD49-430A-8E05-44A18039CDDB}" type="presParOf" srcId="{D2A98C48-2337-4FC6-BC09-B7C100388E7D}" destId="{8E4FCF44-726D-49DF-A80D-179ECEE88A72}" srcOrd="8" destOrd="0" presId="urn:microsoft.com/office/officeart/2005/8/layout/gear1"/>
    <dgm:cxn modelId="{366DE549-7E12-4052-9BDB-DC677ABF6378}" type="presParOf" srcId="{D2A98C48-2337-4FC6-BC09-B7C100388E7D}" destId="{5F11F320-32B8-4075-BE4C-D3DE8A848076}" srcOrd="9" destOrd="0" presId="urn:microsoft.com/office/officeart/2005/8/layout/gear1"/>
    <dgm:cxn modelId="{FC282DBD-F2B6-4618-B224-5E740AEE0E96}" type="presParOf" srcId="{D2A98C48-2337-4FC6-BC09-B7C100388E7D}" destId="{BD38A4D4-6740-4F03-A046-9870789DF916}" srcOrd="10" destOrd="0" presId="urn:microsoft.com/office/officeart/2005/8/layout/gear1"/>
    <dgm:cxn modelId="{56DEA1B3-4C87-4AB2-9760-481F6EC777D0}" type="presParOf" srcId="{D2A98C48-2337-4FC6-BC09-B7C100388E7D}" destId="{C42FE6A4-9AB7-47D9-8928-3D5FE1C7207F}" srcOrd="11" destOrd="0" presId="urn:microsoft.com/office/officeart/2005/8/layout/gear1"/>
    <dgm:cxn modelId="{289E036D-C5F7-4532-89E2-1C4B96BC0203}" type="presParOf" srcId="{D2A98C48-2337-4FC6-BC09-B7C100388E7D}" destId="{5C12917B-7D4F-4DB5-9B40-BEABBE88B654}" srcOrd="12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EBCF198-20ED-441F-8ED1-25A0F1186D19}">
      <dsp:nvSpPr>
        <dsp:cNvPr id="0" name=""/>
        <dsp:cNvSpPr/>
      </dsp:nvSpPr>
      <dsp:spPr>
        <a:xfrm>
          <a:off x="3997163" y="2549354"/>
          <a:ext cx="1870245" cy="1870245"/>
        </a:xfrm>
        <a:prstGeom prst="gear9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  <a:sp3d extrusionH="3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/>
            <a:t>Marketing</a:t>
          </a:r>
          <a:endParaRPr lang="en-US" sz="1700" kern="1200"/>
        </a:p>
      </dsp:txBody>
      <dsp:txXfrm>
        <a:off x="4373165" y="2987450"/>
        <a:ext cx="1118241" cy="961345"/>
      </dsp:txXfrm>
    </dsp:sp>
    <dsp:sp modelId="{502D5006-3D07-45D1-8D47-31391867C8E4}">
      <dsp:nvSpPr>
        <dsp:cNvPr id="0" name=""/>
        <dsp:cNvSpPr/>
      </dsp:nvSpPr>
      <dsp:spPr>
        <a:xfrm>
          <a:off x="2438401" y="1600194"/>
          <a:ext cx="1991423" cy="1991423"/>
        </a:xfrm>
        <a:prstGeom prst="gear6">
          <a:avLst/>
        </a:prstGeom>
        <a:solidFill>
          <a:schemeClr val="accent2">
            <a:hueOff val="899977"/>
            <a:satOff val="24292"/>
            <a:lumOff val="2550"/>
            <a:alphaOff val="0"/>
          </a:schemeClr>
        </a:solidFill>
        <a:ln>
          <a:noFill/>
        </a:ln>
        <a:effectLst/>
        <a:sp3d extrusionH="3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Delivery</a:t>
          </a:r>
          <a:endParaRPr lang="en-US" sz="1700" kern="1200" dirty="0"/>
        </a:p>
      </dsp:txBody>
      <dsp:txXfrm>
        <a:off x="2939748" y="2104571"/>
        <a:ext cx="988729" cy="982669"/>
      </dsp:txXfrm>
    </dsp:sp>
    <dsp:sp modelId="{0408C3DF-71D8-45B2-992A-2236E9A887FC}">
      <dsp:nvSpPr>
        <dsp:cNvPr id="0" name=""/>
        <dsp:cNvSpPr/>
      </dsp:nvSpPr>
      <dsp:spPr>
        <a:xfrm rot="20700000">
          <a:off x="3410763" y="260097"/>
          <a:ext cx="1951188" cy="1951188"/>
        </a:xfrm>
        <a:prstGeom prst="gear6">
          <a:avLst/>
        </a:prstGeom>
        <a:solidFill>
          <a:schemeClr val="accent2">
            <a:hueOff val="1799954"/>
            <a:satOff val="48584"/>
            <a:lumOff val="5099"/>
            <a:alphaOff val="0"/>
          </a:schemeClr>
        </a:solidFill>
        <a:ln>
          <a:noFill/>
        </a:ln>
        <a:effectLst/>
        <a:sp3d extrusionH="3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590" tIns="21590" rIns="21590" bIns="21590" numCol="1" spcCol="1270" anchor="ctr" anchorCtr="0">
          <a:noAutofit/>
        </a:bodyPr>
        <a:lstStyle/>
        <a:p>
          <a:pPr lvl="0" algn="ctr" defTabSz="755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Customer Service</a:t>
          </a:r>
          <a:endParaRPr lang="en-US" sz="1700" kern="1200" dirty="0"/>
        </a:p>
      </dsp:txBody>
      <dsp:txXfrm rot="-20700000">
        <a:off x="3838716" y="688050"/>
        <a:ext cx="1095283" cy="1095283"/>
      </dsp:txXfrm>
    </dsp:sp>
    <dsp:sp modelId="{BD38A4D4-6740-4F03-A046-9870789DF916}">
      <dsp:nvSpPr>
        <dsp:cNvPr id="0" name=""/>
        <dsp:cNvSpPr/>
      </dsp:nvSpPr>
      <dsp:spPr>
        <a:xfrm>
          <a:off x="3505187" y="1808435"/>
          <a:ext cx="3186277" cy="3186277"/>
        </a:xfrm>
        <a:prstGeom prst="circularArrow">
          <a:avLst>
            <a:gd name="adj1" fmla="val 4687"/>
            <a:gd name="adj2" fmla="val 299029"/>
            <a:gd name="adj3" fmla="val 2523572"/>
            <a:gd name="adj4" fmla="val 15845412"/>
            <a:gd name="adj5" fmla="val 5469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  <a:sp3d z="-52400" extrusionH="1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42FE6A4-9AB7-47D9-8928-3D5FE1C7207F}">
      <dsp:nvSpPr>
        <dsp:cNvPr id="0" name=""/>
        <dsp:cNvSpPr/>
      </dsp:nvSpPr>
      <dsp:spPr>
        <a:xfrm>
          <a:off x="2164837" y="1195775"/>
          <a:ext cx="2315030" cy="2315030"/>
        </a:xfrm>
        <a:prstGeom prst="leftCircularArrow">
          <a:avLst>
            <a:gd name="adj1" fmla="val 6452"/>
            <a:gd name="adj2" fmla="val 429999"/>
            <a:gd name="adj3" fmla="val 10489124"/>
            <a:gd name="adj4" fmla="val 14837806"/>
            <a:gd name="adj5" fmla="val 7527"/>
          </a:avLst>
        </a:prstGeom>
        <a:solidFill>
          <a:schemeClr val="accent2">
            <a:hueOff val="899977"/>
            <a:satOff val="24292"/>
            <a:lumOff val="2550"/>
            <a:alphaOff val="0"/>
          </a:schemeClr>
        </a:solidFill>
        <a:ln>
          <a:noFill/>
        </a:ln>
        <a:effectLst/>
        <a:sp3d z="-52400" extrusionH="1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C12917B-7D4F-4DB5-9B40-BEABBE88B654}">
      <dsp:nvSpPr>
        <dsp:cNvPr id="0" name=""/>
        <dsp:cNvSpPr/>
      </dsp:nvSpPr>
      <dsp:spPr>
        <a:xfrm>
          <a:off x="3089153" y="-41166"/>
          <a:ext cx="2496068" cy="2496068"/>
        </a:xfrm>
        <a:prstGeom prst="circularArrow">
          <a:avLst>
            <a:gd name="adj1" fmla="val 5984"/>
            <a:gd name="adj2" fmla="val 394124"/>
            <a:gd name="adj3" fmla="val 13313824"/>
            <a:gd name="adj4" fmla="val 10508221"/>
            <a:gd name="adj5" fmla="val 6981"/>
          </a:avLst>
        </a:prstGeom>
        <a:solidFill>
          <a:schemeClr val="accent2">
            <a:hueOff val="1799954"/>
            <a:satOff val="48584"/>
            <a:lumOff val="5099"/>
            <a:alphaOff val="0"/>
          </a:schemeClr>
        </a:solidFill>
        <a:ln>
          <a:noFill/>
        </a:ln>
        <a:effectLst/>
        <a:sp3d z="-52400" extrusionH="181000" contourW="38100" prstMaterial="matte">
          <a:contourClr>
            <a:schemeClr val="lt1"/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5">
  <dgm:title val=""/>
  <dgm:desc val=""/>
  <dgm:catLst>
    <dgm:cat type="3D" pri="11500"/>
  </dgm:catLst>
  <dgm:scene3d>
    <a:camera prst="isometricOffAxis2Left" zoom="95000"/>
    <a:lightRig rig="flat" dir="t"/>
  </dgm:scene3d>
  <dgm:styleLbl name="node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 z="5715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 z="-381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 z="-52400" extrusionH="1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 z="-38100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 z="52400"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 z="60000" prstMaterial="flat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 z="-600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 extrusionH="3810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 z="-400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 z="57150"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 extrusionH="12700" prstMaterial="flat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 z="-6350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 z="57150" extrusionH="63500" contourW="12700" prstMaterial="matte">
      <a:contourClr>
        <a:schemeClr val="dk1">
          <a:tint val="2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 z="-4005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 z="57150" extrusionH="635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 z="-40050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 extrusionH="381000" contourW="381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4005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 z="57150" extrusionH="63500" contourW="12700" prstMaterial="matte">
      <a:contourClr>
        <a:schemeClr val="lt1">
          <a:tint val="50000"/>
        </a:schemeClr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29E30CD0-3DBC-49A3-971C-C719BCF08633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8397893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Click to edit Master text styles</a:t>
            </a:r>
            <a:endParaRPr lang="en-US"/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Second level</a:t>
            </a: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Third level</a:t>
            </a: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Fourth level</a:t>
            </a: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Fifth level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6172246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1026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21507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endParaRPr kumimoji="1" lang="x-none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886200" y="8686800"/>
            <a:ext cx="2971800" cy="457200"/>
          </a:xfrm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C0BA215F-571C-45BC-8468-CF7C32D29122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1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8294367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2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21729112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3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93631012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4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04641126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5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4830947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6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56794056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7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4419734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8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8687700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5547795D-82EB-4606-A618-5AE0398267C4}" type="slidenum">
              <a:rPr lang="en-US" smtClean="0"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9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0032879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17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9369BE-E7C5-476C-8BD4-5279470544EF}" type="slidenum">
              <a:rPr lang="en-US" altLang="x-none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7E908A-C2D0-41CC-B840-87B803056BF9}" type="slidenum">
              <a:rPr lang="en-US" altLang="x-none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61397-FCC0-4C40-A011-99AF7C0624B9}" type="slidenum">
              <a:rPr lang="en-US" altLang="x-none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D63E62E4-73E5-4539-A328-8F2F0BB095FB}" type="datetimeFigureOut">
              <a:rPr lang="en-US" smtClean="0"/>
              <a:pPr/>
              <a:t>3/18/2013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61C95E76-7322-4140-9C67-054E40B05F7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  <p:sldLayoutId id="2147483658" r:id="rId2"/>
    <p:sldLayoutId id="2147483659" r:id="rId3"/>
    <p:sldLayoutId id="2147483660" r:id="rId4"/>
    <p:sldLayoutId id="2147483661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7" r:id="rId11"/>
    <p:sldLayoutId id="2147483668" r:id="rId12"/>
  </p:sldLayoutIdLst>
  <p:transition/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x-none"/>
              <a:t>Online Sales Training</a:t>
            </a:r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x-none"/>
              <a:t>Presented by: Elise Sechan</a:t>
            </a:r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Sales Targets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6807516"/>
              </p:ext>
            </p:extLst>
          </p:nvPr>
        </p:nvGraphicFramePr>
        <p:xfrm>
          <a:off x="2225917" y="1906073"/>
          <a:ext cx="4692166" cy="3861087"/>
        </p:xfrm>
        <a:graphic>
          <a:graphicData uri="http://schemas.openxmlformats.org/drawingml/2006/table">
            <a:tbl>
              <a:tblPr firstRow="1">
                <a:tableStyleId>{46F890A9-2807-4EBB-B81D-B2AA78EC7F39}</a:tableStyleId>
              </a:tblPr>
              <a:tblGrid>
                <a:gridCol w="640080"/>
                <a:gridCol w="1264314"/>
                <a:gridCol w="696943"/>
                <a:gridCol w="696943"/>
                <a:gridCol w="696943"/>
                <a:gridCol w="696943"/>
              </a:tblGrid>
              <a:tr h="731520"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1</a:t>
                      </a:r>
                      <a:r>
                        <a:rPr lang="en-US" baseline="30000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st</a:t>
                      </a:r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</a:t>
                      </a:r>
                      <a:r>
                        <a:rPr lang="en-US" dirty="0" err="1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Qtr</a:t>
                      </a:r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 vert="vert27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2</a:t>
                      </a:r>
                      <a:r>
                        <a:rPr lang="en-US" baseline="30000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nd</a:t>
                      </a:r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</a:t>
                      </a:r>
                      <a:r>
                        <a:rPr lang="en-US" dirty="0" err="1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Qtr</a:t>
                      </a:r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 vert="vert27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3</a:t>
                      </a:r>
                      <a:r>
                        <a:rPr lang="en-US" baseline="30000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rd</a:t>
                      </a:r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</a:t>
                      </a:r>
                      <a:r>
                        <a:rPr lang="en-US" dirty="0" err="1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Qtr</a:t>
                      </a:r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 vert="vert27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4</a:t>
                      </a:r>
                      <a:r>
                        <a:rPr lang="en-US" baseline="30000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th</a:t>
                      </a:r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</a:t>
                      </a:r>
                      <a:r>
                        <a:rPr lang="en-US" dirty="0" err="1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Qtr</a:t>
                      </a:r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 vert="vert270"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  <a:tr h="1043189">
                <a:tc rowSpan="3">
                  <a:txBody>
                    <a:bodyPr/>
                    <a:lstStyle/>
                    <a:p>
                      <a:pPr algn="ctr"/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Products</a:t>
                      </a:r>
                    </a:p>
                  </a:txBody>
                  <a:tcPr marL="137160" marR="137160" marT="137160" marB="137160" vert="vert270" anchor="ctr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Cumin</a:t>
                      </a: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  <a:tr h="1043189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137160" marR="137160" marT="137160" marB="13716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Cloves</a:t>
                      </a:r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  <a:tr h="1043189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 marL="137160" marR="137160" marT="137160" marB="13716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Basil</a:t>
                      </a:r>
                      <a:r>
                        <a:rPr lang="en-US" baseline="0" dirty="0" smtClean="0"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Leaf</a:t>
                      </a:r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  <a:tc>
                  <a:txBody>
                    <a:bodyPr/>
                    <a:lstStyle/>
                    <a:p>
                      <a:endParaRPr lang="en-US" dirty="0"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137160" marR="137160" marT="137160" marB="137160">
                    <a:cell3D prstMaterial="dkEdge">
                      <a:bevel w="25400" h="25400" prst="angle"/>
                      <a:lightRig rig="flood" dir="t"/>
                    </a:cell3D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8314088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Marketing </a:t>
            </a:r>
            <a:endParaRPr lang="en-US" dirty="0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Ordering</a:t>
            </a:r>
            <a:endParaRPr lang="en-US" dirty="0"/>
          </a:p>
          <a:p>
            <a:pPr lvl="1"/>
            <a:r>
              <a:rPr lang="en-US" altLang="x-none" dirty="0"/>
              <a:t>Online order forms</a:t>
            </a:r>
          </a:p>
          <a:p>
            <a:pPr lvl="1"/>
            <a:r>
              <a:rPr lang="en-US" altLang="x-none" dirty="0"/>
              <a:t>E-mail</a:t>
            </a:r>
          </a:p>
          <a:p>
            <a:r>
              <a:rPr lang="en-US" altLang="x-none" dirty="0"/>
              <a:t>Advertising</a:t>
            </a:r>
          </a:p>
          <a:p>
            <a:pPr lvl="1"/>
            <a:r>
              <a:rPr lang="en-US" altLang="x-none" dirty="0"/>
              <a:t>Television</a:t>
            </a:r>
          </a:p>
          <a:p>
            <a:pPr lvl="1"/>
            <a:r>
              <a:rPr lang="en-US" altLang="x-none" dirty="0"/>
              <a:t>Newspaper</a:t>
            </a:r>
          </a:p>
          <a:p>
            <a:pPr lvl="1"/>
            <a:r>
              <a:rPr lang="en-US" altLang="x-none" dirty="0"/>
              <a:t>Banners at existing outlets</a:t>
            </a:r>
          </a:p>
          <a:p>
            <a:pPr lvl="1"/>
            <a:r>
              <a:rPr lang="en-US" altLang="x-none" dirty="0"/>
              <a:t>Web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1" name="Rectangle 1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Payment </a:t>
            </a:r>
            <a:endParaRPr lang="en-US" dirty="0"/>
          </a:p>
        </p:txBody>
      </p:sp>
      <p:sp>
        <p:nvSpPr>
          <p:cNvPr id="7182" name="Rectangle 14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Credit cards</a:t>
            </a:r>
            <a:endParaRPr lang="en-US"/>
          </a:p>
          <a:p>
            <a:r>
              <a:rPr lang="en-US" altLang="x-none"/>
              <a:t>Cash on delivery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Delivery Features</a:t>
            </a:r>
            <a:endParaRPr lang="en-US" dirty="0"/>
          </a:p>
        </p:txBody>
      </p:sp>
      <p:sp>
        <p:nvSpPr>
          <p:cNvPr id="8197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Courier service</a:t>
            </a:r>
            <a:endParaRPr lang="en-US" dirty="0"/>
          </a:p>
          <a:p>
            <a:r>
              <a:rPr lang="en-US" altLang="x-none" dirty="0"/>
              <a:t>Central warehouse </a:t>
            </a:r>
          </a:p>
          <a:p>
            <a:r>
              <a:rPr lang="en-US" altLang="x-none" dirty="0"/>
              <a:t>Customer &amp; payment </a:t>
            </a:r>
            <a:r>
              <a:rPr lang="en-US" altLang="x-none" dirty="0" smtClean="0"/>
              <a:t/>
            </a:r>
            <a:br>
              <a:rPr lang="en-US" altLang="x-none" dirty="0" smtClean="0"/>
            </a:br>
            <a:r>
              <a:rPr lang="en-US" altLang="x-none" dirty="0" smtClean="0"/>
              <a:t>verification</a:t>
            </a:r>
            <a:endParaRPr lang="en-US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Customer </a:t>
            </a:r>
            <a:r>
              <a:rPr lang="en-US" altLang="x-none" dirty="0" smtClean="0"/>
              <a:t>Service</a:t>
            </a:r>
            <a:endParaRPr lang="en-US" altLang="x-none" dirty="0"/>
          </a:p>
        </p:txBody>
      </p:sp>
      <p:sp>
        <p:nvSpPr>
          <p:cNvPr id="922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Information on new products</a:t>
            </a:r>
            <a:endParaRPr lang="en-US"/>
          </a:p>
          <a:p>
            <a:r>
              <a:rPr lang="en-US" altLang="x-none"/>
              <a:t>Frequently asked questions</a:t>
            </a:r>
          </a:p>
          <a:p>
            <a:r>
              <a:rPr lang="en-US" altLang="x-none"/>
              <a:t>Recipes</a:t>
            </a:r>
          </a:p>
          <a:p>
            <a:r>
              <a:rPr lang="en-US" altLang="x-none"/>
              <a:t>Customer feedback</a:t>
            </a:r>
          </a:p>
          <a:p>
            <a:endParaRPr lang="en-US" altLang="x-none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Advantages</a:t>
            </a:r>
            <a:endParaRPr lang="en-US"/>
          </a:p>
        </p:txBody>
      </p:sp>
      <p:sp>
        <p:nvSpPr>
          <p:cNvPr id="10245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Personalized service</a:t>
            </a:r>
            <a:endParaRPr lang="en-US"/>
          </a:p>
          <a:p>
            <a:r>
              <a:rPr lang="en-US" altLang="x-none"/>
              <a:t>Complete information on the site</a:t>
            </a:r>
          </a:p>
          <a:p>
            <a:r>
              <a:rPr lang="en-US" altLang="x-none"/>
              <a:t>Product specifications</a:t>
            </a:r>
          </a:p>
          <a:p>
            <a:r>
              <a:rPr lang="en-US" altLang="x-none"/>
              <a:t>Recipe database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Ordering Process</a:t>
            </a:r>
            <a:endParaRPr lang="en-US" dirty="0"/>
          </a:p>
        </p:txBody>
      </p:sp>
      <p:graphicFrame>
        <p:nvGraphicFramePr>
          <p:cNvPr id="4" name="Diagram 3"/>
          <p:cNvGraphicFramePr/>
          <p:nvPr/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Customer Growth</a:t>
            </a:r>
            <a:endParaRPr lang="en-US" dirty="0"/>
          </a:p>
        </p:txBody>
      </p:sp>
      <p:graphicFrame>
        <p:nvGraphicFramePr>
          <p:cNvPr id="4" name="Diagram 3"/>
          <p:cNvGraphicFramePr/>
          <p:nvPr/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Sales Philosophy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8570609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55817770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xecutive">
  <a:themeElements>
    <a:clrScheme name="Executive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Executi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华文楷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TC103457515[[fn=View]]</Template>
  <TotalTime>9022</TotalTime>
  <Words>109</Words>
  <Application>Microsoft Office PowerPoint</Application>
  <PresentationFormat>On-screen Show (4:3)</PresentationFormat>
  <Paragraphs>60</Paragraphs>
  <Slides>10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8" baseType="lpstr">
      <vt:lpstr>Arial</vt:lpstr>
      <vt:lpstr>Calibri</vt:lpstr>
      <vt:lpstr>Century Gothic</vt:lpstr>
      <vt:lpstr>Courier New</vt:lpstr>
      <vt:lpstr>Palatino Linotype</vt:lpstr>
      <vt:lpstr>Times New Roman</vt:lpstr>
      <vt:lpstr>Verdana</vt:lpstr>
      <vt:lpstr>Executive</vt:lpstr>
      <vt:lpstr>Online Sales Training</vt:lpstr>
      <vt:lpstr>Marketing </vt:lpstr>
      <vt:lpstr>Payment </vt:lpstr>
      <vt:lpstr>Delivery Features</vt:lpstr>
      <vt:lpstr>Customer Service</vt:lpstr>
      <vt:lpstr>Advantages</vt:lpstr>
      <vt:lpstr>Ordering Process</vt:lpstr>
      <vt:lpstr>Customer Growth</vt:lpstr>
      <vt:lpstr>Sales Philosophy</vt:lpstr>
      <vt:lpstr>Sales Targets</vt:lpstr>
    </vt:vector>
  </TitlesOfParts>
  <Company>NIIT Ltd.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Training</dc:title>
  <dc:creator>AnitaSastry</dc:creator>
  <cp:lastModifiedBy>Student01</cp:lastModifiedBy>
  <cp:revision>178</cp:revision>
  <cp:lastPrinted>1601-01-01T00:00:00Z</cp:lastPrinted>
  <dcterms:created xsi:type="dcterms:W3CDTF">1999-06-13T03:41:08Z</dcterms:created>
  <dcterms:modified xsi:type="dcterms:W3CDTF">2013-03-18T18:43:44Z</dcterms:modified>
</cp:coreProperties>
</file>

<file path=docProps/thumbnail.jpeg>
</file>