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60"/>
  </p:normalViewPr>
  <p:slideViewPr>
    <p:cSldViewPr>
      <p:cViewPr varScale="1">
        <p:scale>
          <a:sx n="70" d="100"/>
          <a:sy n="70" d="100"/>
        </p:scale>
        <p:origin x="52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1782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br>
            <a:rPr lang="en-US" sz="1400" dirty="0" smtClean="0"/>
          </a:br>
          <a:r>
            <a:rPr lang="en-US" sz="1400" dirty="0" smtClean="0"/>
            <a:t>VP 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br>
            <a:rPr lang="en-US" sz="1400" dirty="0" smtClean="0"/>
          </a:br>
          <a:r>
            <a:rPr lang="en-US" sz="1400" dirty="0" smtClean="0"/>
            <a:t>Market 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br>
            <a:rPr lang="en-US" sz="1400" dirty="0" smtClean="0"/>
          </a:br>
          <a:r>
            <a:rPr lang="en-US" sz="1400" dirty="0" smtClean="0"/>
            <a:t>Marketing 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Sinclair, </a:t>
          </a:r>
          <a:br>
            <a:rPr lang="en-US" sz="1400" kern="1200" dirty="0" smtClean="0"/>
          </a:br>
          <a:r>
            <a:rPr lang="en-US" sz="1400" kern="1200" dirty="0" smtClean="0"/>
            <a:t>President</a:t>
          </a:r>
          <a:endParaRPr lang="en-US" sz="14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Jack Thomas, </a:t>
          </a:r>
          <a:br>
            <a:rPr lang="en-US" sz="1400" kern="1200" dirty="0" smtClean="0"/>
          </a:br>
          <a:r>
            <a:rPr lang="en-US" sz="1400" kern="1200" dirty="0" smtClean="0"/>
            <a:t>VP Sales</a:t>
          </a:r>
          <a:endParaRPr lang="en-US" sz="14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Susan Gianni, </a:t>
          </a:r>
          <a:br>
            <a:rPr lang="en-US" sz="1400" kern="1200" dirty="0" smtClean="0"/>
          </a:br>
          <a:r>
            <a:rPr lang="en-US" sz="1400" kern="1200" dirty="0" smtClean="0"/>
            <a:t>Consultant </a:t>
          </a:r>
          <a:endParaRPr lang="en-US" sz="14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Solena</a:t>
          </a:r>
          <a:r>
            <a:rPr lang="en-US" sz="1400" kern="1200" dirty="0" smtClean="0"/>
            <a:t> Hernandez, </a:t>
          </a:r>
          <a:br>
            <a:rPr lang="en-US" sz="1400" kern="1200" dirty="0" smtClean="0"/>
          </a:br>
          <a:r>
            <a:rPr lang="en-US" sz="1400" kern="1200" dirty="0" smtClean="0"/>
            <a:t>Market Analyst</a:t>
          </a:r>
          <a:endParaRPr lang="en-US" sz="14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Aileen </a:t>
          </a:r>
          <a:r>
            <a:rPr lang="en-US" sz="1400" kern="1200" dirty="0" err="1" smtClean="0"/>
            <a:t>MacElvoy</a:t>
          </a:r>
          <a:r>
            <a:rPr lang="en-US" sz="1400" kern="1200" dirty="0" smtClean="0"/>
            <a:t>, </a:t>
          </a:r>
          <a:br>
            <a:rPr lang="en-US" sz="1400" kern="1200" dirty="0" smtClean="0"/>
          </a:br>
          <a:r>
            <a:rPr lang="en-US" sz="1400" kern="1200" dirty="0" smtClean="0"/>
            <a:t>Marketing Manager</a:t>
          </a:r>
          <a:endParaRPr lang="en-US" sz="14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Matt Smith, Senior Web Designer</a:t>
          </a:r>
          <a:endParaRPr lang="en-US" sz="14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EB6F3C-1110-419C-9C98-DB54E8B845D4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E4B7C-052B-43AD-9FC6-74D0AADC54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8924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A315F-CE21-4638-B1B3-A1EAB9674D74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A2FB1-FDC4-4E05-9A50-7F54A5718A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0872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1327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19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9163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5734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28062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EA2FB1-FDC4-4E05-9A50-7F54A5718A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258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2717D4-F7CA-408A-8DC8-D39928D5336B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E2BB1-A4F3-4842-ABCF-7F812C6B03DC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B82461-7823-48CA-A290-BA55F287D22D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145B7-2CEF-469A-B445-A56B8723AF7E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C72F0-4FA6-48EE-A745-CDCE31305F4A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BC08-84D2-46EF-A962-FCC3DD32858A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40F26-7B8D-454A-B278-949A44FB3FD1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35695-15D7-4184-8F17-454DD6FB3035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14FDB-B36D-422C-9A78-042F5229A68D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FBAD6-4655-4855-A131-27DAAF64EFD3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36C56-57DE-46EA-A169-53B4259109B0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FA9F204B-1D7D-479D-A83E-025DA439A95F}" type="datetime2">
              <a:rPr lang="en-US" smtClean="0"/>
              <a:t>Monday, March 18,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rgbClr val="FFFFFF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Wingdings" panose="05000000000000000000" pitchFamily="2" charset="2"/>
        <a:buChar char="v"/>
        <a:defRPr sz="2400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Wingdings" panose="05000000000000000000" pitchFamily="2" charset="2"/>
        <a:buChar char="Ø"/>
        <a:defRPr sz="2000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D2CAE-AA72-45B7-87A8-7636393D4ECF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72190" y="2819400"/>
            <a:ext cx="4785610" cy="2667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1550A-69E4-4126-BB2D-51DF2D64AFB0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002038" cy="2657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8 pm</a:t>
            </a:r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Casual</a:t>
            </a:r>
          </a:p>
          <a:p>
            <a:pPr lvl="1"/>
            <a:r>
              <a:rPr lang="en-US" dirty="0" smtClean="0"/>
              <a:t>Invitees: Employees, Vendors, 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CC294B-64C6-4866-968B-34183EF890BF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Projected Online Sales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52947-28AE-423A-A3D0-04A6C9984854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Comparison Chart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2FF27-088B-48E3-9C22-A1CB4D58E9C7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AEB7D-7279-48F0-AE67-AB876F1BD0CD}" type="datetime2">
              <a:rPr lang="en-US" smtClean="0"/>
              <a:t>Monday, March 18,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Outlander Spices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5564</TotalTime>
  <Words>136</Words>
  <Application>Microsoft Office PowerPoint</Application>
  <PresentationFormat>On-screen Show (4:3)</PresentationFormat>
  <Paragraphs>61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Candara</vt:lpstr>
      <vt:lpstr>Symbol</vt:lpstr>
      <vt:lpstr>Verdana</vt:lpstr>
      <vt:lpstr>Wingdings</vt:lpstr>
      <vt:lpstr>Waveform</vt:lpstr>
      <vt:lpstr>Outlander Spices</vt:lpstr>
      <vt:lpstr>Redesign Website</vt:lpstr>
      <vt:lpstr> 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Student01</cp:lastModifiedBy>
  <cp:revision>62</cp:revision>
  <dcterms:created xsi:type="dcterms:W3CDTF">2010-01-28T22:12:55Z</dcterms:created>
  <dcterms:modified xsi:type="dcterms:W3CDTF">2013-03-18T14:03:11Z</dcterms:modified>
</cp:coreProperties>
</file>