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8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56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  <p:sldId id="265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7C80"/>
    <a:srgbClr val="FFFFFF"/>
    <a:srgbClr val="FFFF66"/>
    <a:srgbClr val="FFCC00"/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7" autoAdjust="0"/>
    <p:restoredTop sz="94724" autoAdjust="0"/>
  </p:normalViewPr>
  <p:slideViewPr>
    <p:cSldViewPr>
      <p:cViewPr varScale="1">
        <p:scale>
          <a:sx n="74" d="100"/>
          <a:sy n="74" d="100"/>
        </p:scale>
        <p:origin x="396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8" d="100"/>
          <a:sy n="58" d="100"/>
        </p:scale>
        <p:origin x="-1764" y="-6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F0BCD7E-61FF-4C02-BD04-74CCFDC500C7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40852D80-43B2-4654-ADEB-75DEBDE0B983}">
      <dgm:prSet/>
      <dgm:spPr/>
      <dgm:t>
        <a:bodyPr/>
        <a:lstStyle/>
        <a:p>
          <a:pPr rtl="0"/>
          <a:r>
            <a:rPr lang="en-US" smtClean="0"/>
            <a:t>Customer</a:t>
          </a:r>
          <a:endParaRPr lang="en-US"/>
        </a:p>
      </dgm:t>
    </dgm:pt>
    <dgm:pt modelId="{8AB0654E-33DE-479D-B991-B59893801D73}" type="parTrans" cxnId="{05C03487-643C-4D25-B59A-BCB093FF1321}">
      <dgm:prSet/>
      <dgm:spPr/>
      <dgm:t>
        <a:bodyPr/>
        <a:lstStyle/>
        <a:p>
          <a:endParaRPr lang="en-US"/>
        </a:p>
      </dgm:t>
    </dgm:pt>
    <dgm:pt modelId="{BAAB645D-C3C0-4DC1-A40D-AD99F174AE63}" type="sibTrans" cxnId="{05C03487-643C-4D25-B59A-BCB093FF1321}">
      <dgm:prSet/>
      <dgm:spPr/>
      <dgm:t>
        <a:bodyPr/>
        <a:lstStyle/>
        <a:p>
          <a:endParaRPr lang="en-US"/>
        </a:p>
      </dgm:t>
    </dgm:pt>
    <dgm:pt modelId="{B193D530-C9F0-4FBC-9FE8-323CC18AF254}">
      <dgm:prSet/>
      <dgm:spPr/>
      <dgm:t>
        <a:bodyPr/>
        <a:lstStyle/>
        <a:p>
          <a:pPr rtl="0"/>
          <a:r>
            <a:rPr lang="en-US" smtClean="0"/>
            <a:t>Order input</a:t>
          </a:r>
          <a:endParaRPr lang="en-US"/>
        </a:p>
      </dgm:t>
    </dgm:pt>
    <dgm:pt modelId="{DF5CD4C6-1A91-45BE-B9AC-64F8DCF81A3D}" type="parTrans" cxnId="{9F46F78B-003E-4B0D-AFD8-7402EB0DA4FA}">
      <dgm:prSet/>
      <dgm:spPr/>
      <dgm:t>
        <a:bodyPr/>
        <a:lstStyle/>
        <a:p>
          <a:endParaRPr lang="en-US"/>
        </a:p>
      </dgm:t>
    </dgm:pt>
    <dgm:pt modelId="{87F71AC4-F80C-4D3D-875A-E43E7B26D2AA}" type="sibTrans" cxnId="{9F46F78B-003E-4B0D-AFD8-7402EB0DA4FA}">
      <dgm:prSet/>
      <dgm:spPr/>
      <dgm:t>
        <a:bodyPr/>
        <a:lstStyle/>
        <a:p>
          <a:endParaRPr lang="en-US"/>
        </a:p>
      </dgm:t>
    </dgm:pt>
    <dgm:pt modelId="{B0C35935-E8C6-484C-8565-AB189909B7FB}">
      <dgm:prSet/>
      <dgm:spPr/>
      <dgm:t>
        <a:bodyPr/>
        <a:lstStyle/>
        <a:p>
          <a:pPr rtl="0"/>
          <a:r>
            <a:rPr lang="en-US" smtClean="0"/>
            <a:t>Warehouse</a:t>
          </a:r>
          <a:endParaRPr lang="en-US"/>
        </a:p>
      </dgm:t>
    </dgm:pt>
    <dgm:pt modelId="{85F6BB17-5F9D-452A-8612-6D55D264BA06}" type="parTrans" cxnId="{8B269463-38A6-44CF-B705-605C33DD809D}">
      <dgm:prSet/>
      <dgm:spPr/>
      <dgm:t>
        <a:bodyPr/>
        <a:lstStyle/>
        <a:p>
          <a:endParaRPr lang="en-US"/>
        </a:p>
      </dgm:t>
    </dgm:pt>
    <dgm:pt modelId="{155D67A6-AB0C-4C84-B839-084F75876CB9}" type="sibTrans" cxnId="{8B269463-38A6-44CF-B705-605C33DD809D}">
      <dgm:prSet/>
      <dgm:spPr/>
      <dgm:t>
        <a:bodyPr/>
        <a:lstStyle/>
        <a:p>
          <a:endParaRPr lang="en-US"/>
        </a:p>
      </dgm:t>
    </dgm:pt>
    <dgm:pt modelId="{A37E0864-F697-4C5E-922B-63930E9BEB32}">
      <dgm:prSet/>
      <dgm:spPr/>
      <dgm:t>
        <a:bodyPr/>
        <a:lstStyle/>
        <a:p>
          <a:pPr rtl="0"/>
          <a:r>
            <a:rPr lang="en-US" smtClean="0"/>
            <a:t>Delivery</a:t>
          </a:r>
          <a:endParaRPr lang="en-US"/>
        </a:p>
      </dgm:t>
    </dgm:pt>
    <dgm:pt modelId="{5DF43848-CCD9-4DBB-861D-771286CA7351}" type="parTrans" cxnId="{22BFD7CD-FDC6-495E-82CA-FB2C0E1ABCBE}">
      <dgm:prSet/>
      <dgm:spPr/>
      <dgm:t>
        <a:bodyPr/>
        <a:lstStyle/>
        <a:p>
          <a:endParaRPr lang="en-US"/>
        </a:p>
      </dgm:t>
    </dgm:pt>
    <dgm:pt modelId="{48BAAC36-5214-4E88-9CDB-F97B255F2F43}" type="sibTrans" cxnId="{22BFD7CD-FDC6-495E-82CA-FB2C0E1ABCBE}">
      <dgm:prSet/>
      <dgm:spPr/>
      <dgm:t>
        <a:bodyPr/>
        <a:lstStyle/>
        <a:p>
          <a:endParaRPr lang="en-US"/>
        </a:p>
      </dgm:t>
    </dgm:pt>
    <dgm:pt modelId="{6D086101-CF07-445C-9E6F-4E38A2CE7AC7}" type="pres">
      <dgm:prSet presAssocID="{1F0BCD7E-61FF-4C02-BD04-74CCFDC500C7}" presName="Name0" presStyleCnt="0">
        <dgm:presLayoutVars>
          <dgm:dir/>
          <dgm:resizeHandles val="exact"/>
        </dgm:presLayoutVars>
      </dgm:prSet>
      <dgm:spPr/>
    </dgm:pt>
    <dgm:pt modelId="{04F76A78-7433-49A6-AAD9-0EFAEDD7DB3B}" type="pres">
      <dgm:prSet presAssocID="{40852D80-43B2-4654-ADEB-75DEBDE0B983}" presName="node" presStyleLbl="node1" presStyleIdx="0" presStyleCnt="4">
        <dgm:presLayoutVars>
          <dgm:bulletEnabled val="1"/>
        </dgm:presLayoutVars>
      </dgm:prSet>
      <dgm:spPr/>
    </dgm:pt>
    <dgm:pt modelId="{29B9FA6E-4AE4-4722-9F1C-F3DBB6209AEE}" type="pres">
      <dgm:prSet presAssocID="{BAAB645D-C3C0-4DC1-A40D-AD99F174AE63}" presName="sibTrans" presStyleLbl="sibTrans2D1" presStyleIdx="0" presStyleCnt="3"/>
      <dgm:spPr/>
    </dgm:pt>
    <dgm:pt modelId="{3C8B1A24-C473-441F-AF52-6C78DD5FD976}" type="pres">
      <dgm:prSet presAssocID="{BAAB645D-C3C0-4DC1-A40D-AD99F174AE63}" presName="connectorText" presStyleLbl="sibTrans2D1" presStyleIdx="0" presStyleCnt="3"/>
      <dgm:spPr/>
    </dgm:pt>
    <dgm:pt modelId="{BFC9C5A3-B57F-4A1C-9909-E8CEB22BFD4F}" type="pres">
      <dgm:prSet presAssocID="{B193D530-C9F0-4FBC-9FE8-323CC18AF254}" presName="node" presStyleLbl="node1" presStyleIdx="1" presStyleCnt="4">
        <dgm:presLayoutVars>
          <dgm:bulletEnabled val="1"/>
        </dgm:presLayoutVars>
      </dgm:prSet>
      <dgm:spPr/>
    </dgm:pt>
    <dgm:pt modelId="{50D789AE-40E5-45E9-B721-12DEAD457F3E}" type="pres">
      <dgm:prSet presAssocID="{87F71AC4-F80C-4D3D-875A-E43E7B26D2AA}" presName="sibTrans" presStyleLbl="sibTrans2D1" presStyleIdx="1" presStyleCnt="3"/>
      <dgm:spPr/>
    </dgm:pt>
    <dgm:pt modelId="{BB0CAB3F-CDF9-41D8-95B6-DB23B2204C17}" type="pres">
      <dgm:prSet presAssocID="{87F71AC4-F80C-4D3D-875A-E43E7B26D2AA}" presName="connectorText" presStyleLbl="sibTrans2D1" presStyleIdx="1" presStyleCnt="3"/>
      <dgm:spPr/>
    </dgm:pt>
    <dgm:pt modelId="{17E7B8D5-5B48-45B1-9714-36857EAE7B60}" type="pres">
      <dgm:prSet presAssocID="{B0C35935-E8C6-484C-8565-AB189909B7FB}" presName="node" presStyleLbl="node1" presStyleIdx="2" presStyleCnt="4">
        <dgm:presLayoutVars>
          <dgm:bulletEnabled val="1"/>
        </dgm:presLayoutVars>
      </dgm:prSet>
      <dgm:spPr/>
    </dgm:pt>
    <dgm:pt modelId="{794EA3CD-9B81-4E14-A06D-721B63A16717}" type="pres">
      <dgm:prSet presAssocID="{155D67A6-AB0C-4C84-B839-084F75876CB9}" presName="sibTrans" presStyleLbl="sibTrans2D1" presStyleIdx="2" presStyleCnt="3"/>
      <dgm:spPr/>
    </dgm:pt>
    <dgm:pt modelId="{99C8425D-105D-4A2C-8FB2-C987B3722273}" type="pres">
      <dgm:prSet presAssocID="{155D67A6-AB0C-4C84-B839-084F75876CB9}" presName="connectorText" presStyleLbl="sibTrans2D1" presStyleIdx="2" presStyleCnt="3"/>
      <dgm:spPr/>
    </dgm:pt>
    <dgm:pt modelId="{6C4A963F-82B8-4865-8D08-805275836F20}" type="pres">
      <dgm:prSet presAssocID="{A37E0864-F697-4C5E-922B-63930E9BEB32}" presName="node" presStyleLbl="node1" presStyleIdx="3" presStyleCnt="4">
        <dgm:presLayoutVars>
          <dgm:bulletEnabled val="1"/>
        </dgm:presLayoutVars>
      </dgm:prSet>
      <dgm:spPr/>
    </dgm:pt>
  </dgm:ptLst>
  <dgm:cxnLst>
    <dgm:cxn modelId="{FC40AA4F-DB84-4B58-B75D-4740180996D2}" type="presOf" srcId="{155D67A6-AB0C-4C84-B839-084F75876CB9}" destId="{99C8425D-105D-4A2C-8FB2-C987B3722273}" srcOrd="1" destOrd="0" presId="urn:microsoft.com/office/officeart/2005/8/layout/process1"/>
    <dgm:cxn modelId="{84327DA2-F897-45FA-B65C-C4A3DC2971FC}" type="presOf" srcId="{B193D530-C9F0-4FBC-9FE8-323CC18AF254}" destId="{BFC9C5A3-B57F-4A1C-9909-E8CEB22BFD4F}" srcOrd="0" destOrd="0" presId="urn:microsoft.com/office/officeart/2005/8/layout/process1"/>
    <dgm:cxn modelId="{E50E9002-DAC0-44D3-BFCD-E4FFA7AE5CFB}" type="presOf" srcId="{BAAB645D-C3C0-4DC1-A40D-AD99F174AE63}" destId="{3C8B1A24-C473-441F-AF52-6C78DD5FD976}" srcOrd="1" destOrd="0" presId="urn:microsoft.com/office/officeart/2005/8/layout/process1"/>
    <dgm:cxn modelId="{8B269463-38A6-44CF-B705-605C33DD809D}" srcId="{1F0BCD7E-61FF-4C02-BD04-74CCFDC500C7}" destId="{B0C35935-E8C6-484C-8565-AB189909B7FB}" srcOrd="2" destOrd="0" parTransId="{85F6BB17-5F9D-452A-8612-6D55D264BA06}" sibTransId="{155D67A6-AB0C-4C84-B839-084F75876CB9}"/>
    <dgm:cxn modelId="{6810022F-8D90-439B-BD20-A1B0AA3B68E0}" type="presOf" srcId="{1F0BCD7E-61FF-4C02-BD04-74CCFDC500C7}" destId="{6D086101-CF07-445C-9E6F-4E38A2CE7AC7}" srcOrd="0" destOrd="0" presId="urn:microsoft.com/office/officeart/2005/8/layout/process1"/>
    <dgm:cxn modelId="{D7A9E026-82D0-4179-BD6C-256F4F4517F6}" type="presOf" srcId="{B0C35935-E8C6-484C-8565-AB189909B7FB}" destId="{17E7B8D5-5B48-45B1-9714-36857EAE7B60}" srcOrd="0" destOrd="0" presId="urn:microsoft.com/office/officeart/2005/8/layout/process1"/>
    <dgm:cxn modelId="{22BFD7CD-FDC6-495E-82CA-FB2C0E1ABCBE}" srcId="{1F0BCD7E-61FF-4C02-BD04-74CCFDC500C7}" destId="{A37E0864-F697-4C5E-922B-63930E9BEB32}" srcOrd="3" destOrd="0" parTransId="{5DF43848-CCD9-4DBB-861D-771286CA7351}" sibTransId="{48BAAC36-5214-4E88-9CDB-F97B255F2F43}"/>
    <dgm:cxn modelId="{EFF8C072-199F-4C35-A90F-FC4753890A6F}" type="presOf" srcId="{A37E0864-F697-4C5E-922B-63930E9BEB32}" destId="{6C4A963F-82B8-4865-8D08-805275836F20}" srcOrd="0" destOrd="0" presId="urn:microsoft.com/office/officeart/2005/8/layout/process1"/>
    <dgm:cxn modelId="{286A1E94-86A7-4961-8D01-EBC120331C98}" type="presOf" srcId="{87F71AC4-F80C-4D3D-875A-E43E7B26D2AA}" destId="{50D789AE-40E5-45E9-B721-12DEAD457F3E}" srcOrd="0" destOrd="0" presId="urn:microsoft.com/office/officeart/2005/8/layout/process1"/>
    <dgm:cxn modelId="{B58FB895-4CF1-433A-B21B-6BF43D6EC113}" type="presOf" srcId="{155D67A6-AB0C-4C84-B839-084F75876CB9}" destId="{794EA3CD-9B81-4E14-A06D-721B63A16717}" srcOrd="0" destOrd="0" presId="urn:microsoft.com/office/officeart/2005/8/layout/process1"/>
    <dgm:cxn modelId="{05C03487-643C-4D25-B59A-BCB093FF1321}" srcId="{1F0BCD7E-61FF-4C02-BD04-74CCFDC500C7}" destId="{40852D80-43B2-4654-ADEB-75DEBDE0B983}" srcOrd="0" destOrd="0" parTransId="{8AB0654E-33DE-479D-B991-B59893801D73}" sibTransId="{BAAB645D-C3C0-4DC1-A40D-AD99F174AE63}"/>
    <dgm:cxn modelId="{9F46F78B-003E-4B0D-AFD8-7402EB0DA4FA}" srcId="{1F0BCD7E-61FF-4C02-BD04-74CCFDC500C7}" destId="{B193D530-C9F0-4FBC-9FE8-323CC18AF254}" srcOrd="1" destOrd="0" parTransId="{DF5CD4C6-1A91-45BE-B9AC-64F8DCF81A3D}" sibTransId="{87F71AC4-F80C-4D3D-875A-E43E7B26D2AA}"/>
    <dgm:cxn modelId="{D7498937-84B3-43DF-A211-0F7F74392BDF}" type="presOf" srcId="{40852D80-43B2-4654-ADEB-75DEBDE0B983}" destId="{04F76A78-7433-49A6-AAD9-0EFAEDD7DB3B}" srcOrd="0" destOrd="0" presId="urn:microsoft.com/office/officeart/2005/8/layout/process1"/>
    <dgm:cxn modelId="{4268290E-E6FB-4FC7-875C-3C53E81ACFF6}" type="presOf" srcId="{BAAB645D-C3C0-4DC1-A40D-AD99F174AE63}" destId="{29B9FA6E-4AE4-4722-9F1C-F3DBB6209AEE}" srcOrd="0" destOrd="0" presId="urn:microsoft.com/office/officeart/2005/8/layout/process1"/>
    <dgm:cxn modelId="{B3B9710B-80A2-4135-9B81-054666DF3D9C}" type="presOf" srcId="{87F71AC4-F80C-4D3D-875A-E43E7B26D2AA}" destId="{BB0CAB3F-CDF9-41D8-95B6-DB23B2204C17}" srcOrd="1" destOrd="0" presId="urn:microsoft.com/office/officeart/2005/8/layout/process1"/>
    <dgm:cxn modelId="{4A5690CD-D3F8-47DC-B0F9-8CDD5F7095AD}" type="presParOf" srcId="{6D086101-CF07-445C-9E6F-4E38A2CE7AC7}" destId="{04F76A78-7433-49A6-AAD9-0EFAEDD7DB3B}" srcOrd="0" destOrd="0" presId="urn:microsoft.com/office/officeart/2005/8/layout/process1"/>
    <dgm:cxn modelId="{5B406768-B027-4B37-A87D-3122ECA65608}" type="presParOf" srcId="{6D086101-CF07-445C-9E6F-4E38A2CE7AC7}" destId="{29B9FA6E-4AE4-4722-9F1C-F3DBB6209AEE}" srcOrd="1" destOrd="0" presId="urn:microsoft.com/office/officeart/2005/8/layout/process1"/>
    <dgm:cxn modelId="{6F9C0349-9A92-4382-A9D6-A98A0703102A}" type="presParOf" srcId="{29B9FA6E-4AE4-4722-9F1C-F3DBB6209AEE}" destId="{3C8B1A24-C473-441F-AF52-6C78DD5FD976}" srcOrd="0" destOrd="0" presId="urn:microsoft.com/office/officeart/2005/8/layout/process1"/>
    <dgm:cxn modelId="{C34CA519-2599-43B4-8C82-AAAF54138E45}" type="presParOf" srcId="{6D086101-CF07-445C-9E6F-4E38A2CE7AC7}" destId="{BFC9C5A3-B57F-4A1C-9909-E8CEB22BFD4F}" srcOrd="2" destOrd="0" presId="urn:microsoft.com/office/officeart/2005/8/layout/process1"/>
    <dgm:cxn modelId="{4297379E-95EA-4E83-BC0E-64013D016F2E}" type="presParOf" srcId="{6D086101-CF07-445C-9E6F-4E38A2CE7AC7}" destId="{50D789AE-40E5-45E9-B721-12DEAD457F3E}" srcOrd="3" destOrd="0" presId="urn:microsoft.com/office/officeart/2005/8/layout/process1"/>
    <dgm:cxn modelId="{41B6AE9F-5E1A-4CE1-B98B-962E670A26BE}" type="presParOf" srcId="{50D789AE-40E5-45E9-B721-12DEAD457F3E}" destId="{BB0CAB3F-CDF9-41D8-95B6-DB23B2204C17}" srcOrd="0" destOrd="0" presId="urn:microsoft.com/office/officeart/2005/8/layout/process1"/>
    <dgm:cxn modelId="{FF51C4E2-7EDD-4CA7-879A-BE2A297FFB4B}" type="presParOf" srcId="{6D086101-CF07-445C-9E6F-4E38A2CE7AC7}" destId="{17E7B8D5-5B48-45B1-9714-36857EAE7B60}" srcOrd="4" destOrd="0" presId="urn:microsoft.com/office/officeart/2005/8/layout/process1"/>
    <dgm:cxn modelId="{1385F5AA-E171-4B24-B96F-1B1E0B326323}" type="presParOf" srcId="{6D086101-CF07-445C-9E6F-4E38A2CE7AC7}" destId="{794EA3CD-9B81-4E14-A06D-721B63A16717}" srcOrd="5" destOrd="0" presId="urn:microsoft.com/office/officeart/2005/8/layout/process1"/>
    <dgm:cxn modelId="{6784108C-A6E5-45D3-9A62-C4DB2CF0CE88}" type="presParOf" srcId="{794EA3CD-9B81-4E14-A06D-721B63A16717}" destId="{99C8425D-105D-4A2C-8FB2-C987B3722273}" srcOrd="0" destOrd="0" presId="urn:microsoft.com/office/officeart/2005/8/layout/process1"/>
    <dgm:cxn modelId="{70FCC779-D4AC-40C8-A098-5899BAE2AA8B}" type="presParOf" srcId="{6D086101-CF07-445C-9E6F-4E38A2CE7AC7}" destId="{6C4A963F-82B8-4865-8D08-805275836F20}" srcOrd="6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3049784-222E-4A27-9AFD-C579B0FAB4ED}" type="doc">
      <dgm:prSet loTypeId="urn:microsoft.com/office/officeart/2005/8/layout/cycle2" loCatId="cycle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2B65EB6B-72E2-4A4F-9279-6736914F5865}">
      <dgm:prSet/>
      <dgm:spPr/>
      <dgm:t>
        <a:bodyPr/>
        <a:lstStyle/>
        <a:p>
          <a:pPr rtl="0"/>
          <a:r>
            <a:rPr lang="en-US" smtClean="0"/>
            <a:t>Excellent customer service</a:t>
          </a:r>
          <a:endParaRPr lang="en-US"/>
        </a:p>
      </dgm:t>
    </dgm:pt>
    <dgm:pt modelId="{6AB44C07-B0D6-4891-A568-A6E07835E46F}" type="parTrans" cxnId="{376518F0-CAB6-4014-8A34-7C2B8DC6AA86}">
      <dgm:prSet/>
      <dgm:spPr/>
      <dgm:t>
        <a:bodyPr/>
        <a:lstStyle/>
        <a:p>
          <a:endParaRPr lang="en-US"/>
        </a:p>
      </dgm:t>
    </dgm:pt>
    <dgm:pt modelId="{27BEB5E6-8F74-4210-B8A8-027CD97A7109}" type="sibTrans" cxnId="{376518F0-CAB6-4014-8A34-7C2B8DC6AA86}">
      <dgm:prSet/>
      <dgm:spPr/>
      <dgm:t>
        <a:bodyPr/>
        <a:lstStyle/>
        <a:p>
          <a:endParaRPr lang="en-US"/>
        </a:p>
      </dgm:t>
    </dgm:pt>
    <dgm:pt modelId="{1C9A1167-5507-4AB4-A29F-F53558CA1E7D}">
      <dgm:prSet/>
      <dgm:spPr/>
      <dgm:t>
        <a:bodyPr/>
        <a:lstStyle/>
        <a:p>
          <a:pPr rtl="0"/>
          <a:r>
            <a:rPr lang="en-US" smtClean="0"/>
            <a:t>Satisfied customers</a:t>
          </a:r>
          <a:endParaRPr lang="en-US"/>
        </a:p>
      </dgm:t>
    </dgm:pt>
    <dgm:pt modelId="{D516F524-459C-40D4-A0C7-F47D3120A554}" type="parTrans" cxnId="{8EE1D653-0F03-4DF1-A225-3FDEB7435789}">
      <dgm:prSet/>
      <dgm:spPr/>
      <dgm:t>
        <a:bodyPr/>
        <a:lstStyle/>
        <a:p>
          <a:endParaRPr lang="en-US"/>
        </a:p>
      </dgm:t>
    </dgm:pt>
    <dgm:pt modelId="{F8FD98E7-F563-41FE-A8AB-4B1CABCF0672}" type="sibTrans" cxnId="{8EE1D653-0F03-4DF1-A225-3FDEB7435789}">
      <dgm:prSet/>
      <dgm:spPr/>
      <dgm:t>
        <a:bodyPr/>
        <a:lstStyle/>
        <a:p>
          <a:endParaRPr lang="en-US"/>
        </a:p>
      </dgm:t>
    </dgm:pt>
    <dgm:pt modelId="{BEDFEB9F-765C-4488-B085-33F65B9ACD13}">
      <dgm:prSet/>
      <dgm:spPr/>
      <dgm:t>
        <a:bodyPr/>
        <a:lstStyle/>
        <a:p>
          <a:pPr rtl="0"/>
          <a:r>
            <a:rPr lang="en-US" smtClean="0"/>
            <a:t>Positive word-of-mouth</a:t>
          </a:r>
          <a:endParaRPr lang="en-US"/>
        </a:p>
      </dgm:t>
    </dgm:pt>
    <dgm:pt modelId="{157440A3-C817-47CA-BB2F-28DF1633F5AE}" type="parTrans" cxnId="{9D7CCD5C-8388-4C20-A4BD-2148C54A9ADD}">
      <dgm:prSet/>
      <dgm:spPr/>
      <dgm:t>
        <a:bodyPr/>
        <a:lstStyle/>
        <a:p>
          <a:endParaRPr lang="en-US"/>
        </a:p>
      </dgm:t>
    </dgm:pt>
    <dgm:pt modelId="{24377572-FBE4-4649-B3A6-095E2BA9D6B7}" type="sibTrans" cxnId="{9D7CCD5C-8388-4C20-A4BD-2148C54A9ADD}">
      <dgm:prSet/>
      <dgm:spPr/>
      <dgm:t>
        <a:bodyPr/>
        <a:lstStyle/>
        <a:p>
          <a:endParaRPr lang="en-US"/>
        </a:p>
      </dgm:t>
    </dgm:pt>
    <dgm:pt modelId="{6AC30665-CB0C-4845-B811-9041E39EF865}">
      <dgm:prSet/>
      <dgm:spPr/>
      <dgm:t>
        <a:bodyPr/>
        <a:lstStyle/>
        <a:p>
          <a:pPr rtl="0"/>
          <a:r>
            <a:rPr lang="en-US" smtClean="0"/>
            <a:t>New customers</a:t>
          </a:r>
          <a:endParaRPr lang="en-US"/>
        </a:p>
      </dgm:t>
    </dgm:pt>
    <dgm:pt modelId="{30944411-2F87-4E3C-8B48-DA961295D081}" type="parTrans" cxnId="{54491204-1D47-4C20-A9AE-A494B061D7F8}">
      <dgm:prSet/>
      <dgm:spPr/>
      <dgm:t>
        <a:bodyPr/>
        <a:lstStyle/>
        <a:p>
          <a:endParaRPr lang="en-US"/>
        </a:p>
      </dgm:t>
    </dgm:pt>
    <dgm:pt modelId="{FC163912-89A7-4534-93B9-9A14E0461303}" type="sibTrans" cxnId="{54491204-1D47-4C20-A9AE-A494B061D7F8}">
      <dgm:prSet/>
      <dgm:spPr/>
      <dgm:t>
        <a:bodyPr/>
        <a:lstStyle/>
        <a:p>
          <a:endParaRPr lang="en-US"/>
        </a:p>
      </dgm:t>
    </dgm:pt>
    <dgm:pt modelId="{F6BF691A-FF37-40E1-83A2-F57C178E88B6}" type="pres">
      <dgm:prSet presAssocID="{D3049784-222E-4A27-9AFD-C579B0FAB4ED}" presName="cycle" presStyleCnt="0">
        <dgm:presLayoutVars>
          <dgm:dir/>
          <dgm:resizeHandles val="exact"/>
        </dgm:presLayoutVars>
      </dgm:prSet>
      <dgm:spPr/>
    </dgm:pt>
    <dgm:pt modelId="{94D00028-4AA1-4FF9-B7B4-417558DB8201}" type="pres">
      <dgm:prSet presAssocID="{2B65EB6B-72E2-4A4F-9279-6736914F5865}" presName="node" presStyleLbl="node1" presStyleIdx="0" presStyleCnt="4">
        <dgm:presLayoutVars>
          <dgm:bulletEnabled val="1"/>
        </dgm:presLayoutVars>
      </dgm:prSet>
      <dgm:spPr/>
    </dgm:pt>
    <dgm:pt modelId="{DB30196A-8576-482D-B87E-D66960E602D9}" type="pres">
      <dgm:prSet presAssocID="{27BEB5E6-8F74-4210-B8A8-027CD97A7109}" presName="sibTrans" presStyleLbl="sibTrans2D1" presStyleIdx="0" presStyleCnt="4"/>
      <dgm:spPr/>
    </dgm:pt>
    <dgm:pt modelId="{2B7F41B4-4D54-4084-B7E7-5CCDCDC35609}" type="pres">
      <dgm:prSet presAssocID="{27BEB5E6-8F74-4210-B8A8-027CD97A7109}" presName="connectorText" presStyleLbl="sibTrans2D1" presStyleIdx="0" presStyleCnt="4"/>
      <dgm:spPr/>
    </dgm:pt>
    <dgm:pt modelId="{2C0F57E2-B65C-491D-A181-BFAE8CF33446}" type="pres">
      <dgm:prSet presAssocID="{1C9A1167-5507-4AB4-A29F-F53558CA1E7D}" presName="node" presStyleLbl="node1" presStyleIdx="1" presStyleCnt="4">
        <dgm:presLayoutVars>
          <dgm:bulletEnabled val="1"/>
        </dgm:presLayoutVars>
      </dgm:prSet>
      <dgm:spPr/>
    </dgm:pt>
    <dgm:pt modelId="{9A5003AE-BD9F-43ED-A8A0-328990A1D424}" type="pres">
      <dgm:prSet presAssocID="{F8FD98E7-F563-41FE-A8AB-4B1CABCF0672}" presName="sibTrans" presStyleLbl="sibTrans2D1" presStyleIdx="1" presStyleCnt="4"/>
      <dgm:spPr/>
    </dgm:pt>
    <dgm:pt modelId="{153ABBC1-B623-4900-BD15-5DF1574803A3}" type="pres">
      <dgm:prSet presAssocID="{F8FD98E7-F563-41FE-A8AB-4B1CABCF0672}" presName="connectorText" presStyleLbl="sibTrans2D1" presStyleIdx="1" presStyleCnt="4"/>
      <dgm:spPr/>
    </dgm:pt>
    <dgm:pt modelId="{8F3564EA-877F-4B75-AA94-BCE82E85200A}" type="pres">
      <dgm:prSet presAssocID="{BEDFEB9F-765C-4488-B085-33F65B9ACD13}" presName="node" presStyleLbl="node1" presStyleIdx="2" presStyleCnt="4">
        <dgm:presLayoutVars>
          <dgm:bulletEnabled val="1"/>
        </dgm:presLayoutVars>
      </dgm:prSet>
      <dgm:spPr/>
    </dgm:pt>
    <dgm:pt modelId="{707D2EC4-B6EE-4C26-BD1A-8E6AD033FCD1}" type="pres">
      <dgm:prSet presAssocID="{24377572-FBE4-4649-B3A6-095E2BA9D6B7}" presName="sibTrans" presStyleLbl="sibTrans2D1" presStyleIdx="2" presStyleCnt="4"/>
      <dgm:spPr/>
    </dgm:pt>
    <dgm:pt modelId="{B9AABDEE-EA5B-4EB6-AC78-DF4367FC687C}" type="pres">
      <dgm:prSet presAssocID="{24377572-FBE4-4649-B3A6-095E2BA9D6B7}" presName="connectorText" presStyleLbl="sibTrans2D1" presStyleIdx="2" presStyleCnt="4"/>
      <dgm:spPr/>
    </dgm:pt>
    <dgm:pt modelId="{262E1710-3A87-4A0B-A25C-4130ABB6F0AC}" type="pres">
      <dgm:prSet presAssocID="{6AC30665-CB0C-4845-B811-9041E39EF865}" presName="node" presStyleLbl="node1" presStyleIdx="3" presStyleCnt="4">
        <dgm:presLayoutVars>
          <dgm:bulletEnabled val="1"/>
        </dgm:presLayoutVars>
      </dgm:prSet>
      <dgm:spPr/>
    </dgm:pt>
    <dgm:pt modelId="{82E06745-1D64-41DE-BEC6-56627471BA3B}" type="pres">
      <dgm:prSet presAssocID="{FC163912-89A7-4534-93B9-9A14E0461303}" presName="sibTrans" presStyleLbl="sibTrans2D1" presStyleIdx="3" presStyleCnt="4"/>
      <dgm:spPr/>
    </dgm:pt>
    <dgm:pt modelId="{D93CF8DE-7CEB-49A3-AC8B-0D23BC43E3E7}" type="pres">
      <dgm:prSet presAssocID="{FC163912-89A7-4534-93B9-9A14E0461303}" presName="connectorText" presStyleLbl="sibTrans2D1" presStyleIdx="3" presStyleCnt="4"/>
      <dgm:spPr/>
    </dgm:pt>
  </dgm:ptLst>
  <dgm:cxnLst>
    <dgm:cxn modelId="{EFCB8521-B192-4484-977F-C765AB62F14C}" type="presOf" srcId="{D3049784-222E-4A27-9AFD-C579B0FAB4ED}" destId="{F6BF691A-FF37-40E1-83A2-F57C178E88B6}" srcOrd="0" destOrd="0" presId="urn:microsoft.com/office/officeart/2005/8/layout/cycle2"/>
    <dgm:cxn modelId="{76014155-EAF9-4105-B017-18A3C837B6EF}" type="presOf" srcId="{24377572-FBE4-4649-B3A6-095E2BA9D6B7}" destId="{B9AABDEE-EA5B-4EB6-AC78-DF4367FC687C}" srcOrd="1" destOrd="0" presId="urn:microsoft.com/office/officeart/2005/8/layout/cycle2"/>
    <dgm:cxn modelId="{7555F719-9623-411B-B8E1-9FBB4878B562}" type="presOf" srcId="{2B65EB6B-72E2-4A4F-9279-6736914F5865}" destId="{94D00028-4AA1-4FF9-B7B4-417558DB8201}" srcOrd="0" destOrd="0" presId="urn:microsoft.com/office/officeart/2005/8/layout/cycle2"/>
    <dgm:cxn modelId="{66ACA85D-B018-4CF6-916C-B9F6F6792FCF}" type="presOf" srcId="{1C9A1167-5507-4AB4-A29F-F53558CA1E7D}" destId="{2C0F57E2-B65C-491D-A181-BFAE8CF33446}" srcOrd="0" destOrd="0" presId="urn:microsoft.com/office/officeart/2005/8/layout/cycle2"/>
    <dgm:cxn modelId="{39E24100-4CC9-4E2F-8F2C-A97A8720FC2A}" type="presOf" srcId="{F8FD98E7-F563-41FE-A8AB-4B1CABCF0672}" destId="{9A5003AE-BD9F-43ED-A8A0-328990A1D424}" srcOrd="0" destOrd="0" presId="urn:microsoft.com/office/officeart/2005/8/layout/cycle2"/>
    <dgm:cxn modelId="{54491204-1D47-4C20-A9AE-A494B061D7F8}" srcId="{D3049784-222E-4A27-9AFD-C579B0FAB4ED}" destId="{6AC30665-CB0C-4845-B811-9041E39EF865}" srcOrd="3" destOrd="0" parTransId="{30944411-2F87-4E3C-8B48-DA961295D081}" sibTransId="{FC163912-89A7-4534-93B9-9A14E0461303}"/>
    <dgm:cxn modelId="{8EE1D653-0F03-4DF1-A225-3FDEB7435789}" srcId="{D3049784-222E-4A27-9AFD-C579B0FAB4ED}" destId="{1C9A1167-5507-4AB4-A29F-F53558CA1E7D}" srcOrd="1" destOrd="0" parTransId="{D516F524-459C-40D4-A0C7-F47D3120A554}" sibTransId="{F8FD98E7-F563-41FE-A8AB-4B1CABCF0672}"/>
    <dgm:cxn modelId="{89420B10-5DAD-4820-BD72-40F7001E915B}" type="presOf" srcId="{27BEB5E6-8F74-4210-B8A8-027CD97A7109}" destId="{DB30196A-8576-482D-B87E-D66960E602D9}" srcOrd="0" destOrd="0" presId="urn:microsoft.com/office/officeart/2005/8/layout/cycle2"/>
    <dgm:cxn modelId="{AB335A77-D377-441F-8BD0-889FD05EC2A3}" type="presOf" srcId="{BEDFEB9F-765C-4488-B085-33F65B9ACD13}" destId="{8F3564EA-877F-4B75-AA94-BCE82E85200A}" srcOrd="0" destOrd="0" presId="urn:microsoft.com/office/officeart/2005/8/layout/cycle2"/>
    <dgm:cxn modelId="{376518F0-CAB6-4014-8A34-7C2B8DC6AA86}" srcId="{D3049784-222E-4A27-9AFD-C579B0FAB4ED}" destId="{2B65EB6B-72E2-4A4F-9279-6736914F5865}" srcOrd="0" destOrd="0" parTransId="{6AB44C07-B0D6-4891-A568-A6E07835E46F}" sibTransId="{27BEB5E6-8F74-4210-B8A8-027CD97A7109}"/>
    <dgm:cxn modelId="{D27277C8-DD95-4C45-B28C-26164B2A8C59}" type="presOf" srcId="{F8FD98E7-F563-41FE-A8AB-4B1CABCF0672}" destId="{153ABBC1-B623-4900-BD15-5DF1574803A3}" srcOrd="1" destOrd="0" presId="urn:microsoft.com/office/officeart/2005/8/layout/cycle2"/>
    <dgm:cxn modelId="{417C6D8F-7805-46EA-BD3E-8FD6D026F726}" type="presOf" srcId="{24377572-FBE4-4649-B3A6-095E2BA9D6B7}" destId="{707D2EC4-B6EE-4C26-BD1A-8E6AD033FCD1}" srcOrd="0" destOrd="0" presId="urn:microsoft.com/office/officeart/2005/8/layout/cycle2"/>
    <dgm:cxn modelId="{5AFA95DE-B005-4D59-AC47-0322C2AA0DDF}" type="presOf" srcId="{27BEB5E6-8F74-4210-B8A8-027CD97A7109}" destId="{2B7F41B4-4D54-4084-B7E7-5CCDCDC35609}" srcOrd="1" destOrd="0" presId="urn:microsoft.com/office/officeart/2005/8/layout/cycle2"/>
    <dgm:cxn modelId="{F2A8DDE9-4A34-4C05-A354-671612FE498F}" type="presOf" srcId="{FC163912-89A7-4534-93B9-9A14E0461303}" destId="{82E06745-1D64-41DE-BEC6-56627471BA3B}" srcOrd="0" destOrd="0" presId="urn:microsoft.com/office/officeart/2005/8/layout/cycle2"/>
    <dgm:cxn modelId="{0B5CC2B7-AE3D-46CC-ABEC-6DC90B22B1C0}" type="presOf" srcId="{6AC30665-CB0C-4845-B811-9041E39EF865}" destId="{262E1710-3A87-4A0B-A25C-4130ABB6F0AC}" srcOrd="0" destOrd="0" presId="urn:microsoft.com/office/officeart/2005/8/layout/cycle2"/>
    <dgm:cxn modelId="{8B4F960E-CF68-4B65-9A5A-28060DAD6B2C}" type="presOf" srcId="{FC163912-89A7-4534-93B9-9A14E0461303}" destId="{D93CF8DE-7CEB-49A3-AC8B-0D23BC43E3E7}" srcOrd="1" destOrd="0" presId="urn:microsoft.com/office/officeart/2005/8/layout/cycle2"/>
    <dgm:cxn modelId="{9D7CCD5C-8388-4C20-A4BD-2148C54A9ADD}" srcId="{D3049784-222E-4A27-9AFD-C579B0FAB4ED}" destId="{BEDFEB9F-765C-4488-B085-33F65B9ACD13}" srcOrd="2" destOrd="0" parTransId="{157440A3-C817-47CA-BB2F-28DF1633F5AE}" sibTransId="{24377572-FBE4-4649-B3A6-095E2BA9D6B7}"/>
    <dgm:cxn modelId="{598AFF22-5D1D-4E05-A837-B5AFB28F8C06}" type="presParOf" srcId="{F6BF691A-FF37-40E1-83A2-F57C178E88B6}" destId="{94D00028-4AA1-4FF9-B7B4-417558DB8201}" srcOrd="0" destOrd="0" presId="urn:microsoft.com/office/officeart/2005/8/layout/cycle2"/>
    <dgm:cxn modelId="{8C35E371-82A4-4FAB-A576-D3A83C9E836D}" type="presParOf" srcId="{F6BF691A-FF37-40E1-83A2-F57C178E88B6}" destId="{DB30196A-8576-482D-B87E-D66960E602D9}" srcOrd="1" destOrd="0" presId="urn:microsoft.com/office/officeart/2005/8/layout/cycle2"/>
    <dgm:cxn modelId="{8C763180-9D17-4B15-BE76-28C30DBDFB9F}" type="presParOf" srcId="{DB30196A-8576-482D-B87E-D66960E602D9}" destId="{2B7F41B4-4D54-4084-B7E7-5CCDCDC35609}" srcOrd="0" destOrd="0" presId="urn:microsoft.com/office/officeart/2005/8/layout/cycle2"/>
    <dgm:cxn modelId="{B71F63AA-3889-41AB-88C9-CC43C75FBD31}" type="presParOf" srcId="{F6BF691A-FF37-40E1-83A2-F57C178E88B6}" destId="{2C0F57E2-B65C-491D-A181-BFAE8CF33446}" srcOrd="2" destOrd="0" presId="urn:microsoft.com/office/officeart/2005/8/layout/cycle2"/>
    <dgm:cxn modelId="{FA086D44-7D27-43B6-BFDE-B3D7AAB075F2}" type="presParOf" srcId="{F6BF691A-FF37-40E1-83A2-F57C178E88B6}" destId="{9A5003AE-BD9F-43ED-A8A0-328990A1D424}" srcOrd="3" destOrd="0" presId="urn:microsoft.com/office/officeart/2005/8/layout/cycle2"/>
    <dgm:cxn modelId="{E81A844E-8897-4849-B4F0-1718C3CBD4C8}" type="presParOf" srcId="{9A5003AE-BD9F-43ED-A8A0-328990A1D424}" destId="{153ABBC1-B623-4900-BD15-5DF1574803A3}" srcOrd="0" destOrd="0" presId="urn:microsoft.com/office/officeart/2005/8/layout/cycle2"/>
    <dgm:cxn modelId="{F28A67BD-B9A8-4428-B9F2-E164B0628849}" type="presParOf" srcId="{F6BF691A-FF37-40E1-83A2-F57C178E88B6}" destId="{8F3564EA-877F-4B75-AA94-BCE82E85200A}" srcOrd="4" destOrd="0" presId="urn:microsoft.com/office/officeart/2005/8/layout/cycle2"/>
    <dgm:cxn modelId="{F79328A8-5E1C-4EA5-8538-2EBC85E41BCB}" type="presParOf" srcId="{F6BF691A-FF37-40E1-83A2-F57C178E88B6}" destId="{707D2EC4-B6EE-4C26-BD1A-8E6AD033FCD1}" srcOrd="5" destOrd="0" presId="urn:microsoft.com/office/officeart/2005/8/layout/cycle2"/>
    <dgm:cxn modelId="{E86C0968-57DB-40E7-B954-5B9C4D054018}" type="presParOf" srcId="{707D2EC4-B6EE-4C26-BD1A-8E6AD033FCD1}" destId="{B9AABDEE-EA5B-4EB6-AC78-DF4367FC687C}" srcOrd="0" destOrd="0" presId="urn:microsoft.com/office/officeart/2005/8/layout/cycle2"/>
    <dgm:cxn modelId="{2BDC4061-210D-4181-AA2A-74E7A7B239C0}" type="presParOf" srcId="{F6BF691A-FF37-40E1-83A2-F57C178E88B6}" destId="{262E1710-3A87-4A0B-A25C-4130ABB6F0AC}" srcOrd="6" destOrd="0" presId="urn:microsoft.com/office/officeart/2005/8/layout/cycle2"/>
    <dgm:cxn modelId="{F1EE7545-AEEA-49C2-AE74-B031C10BBC52}" type="presParOf" srcId="{F6BF691A-FF37-40E1-83A2-F57C178E88B6}" destId="{82E06745-1D64-41DE-BEC6-56627471BA3B}" srcOrd="7" destOrd="0" presId="urn:microsoft.com/office/officeart/2005/8/layout/cycle2"/>
    <dgm:cxn modelId="{56813E19-72FE-49E0-A1EC-8A71C088B0FE}" type="presParOf" srcId="{82E06745-1D64-41DE-BEC6-56627471BA3B}" destId="{D93CF8DE-7CEB-49A3-AC8B-0D23BC43E3E7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249A8207-B76E-45BC-829E-622EA44DF4C8}" type="doc">
      <dgm:prSet loTypeId="urn:microsoft.com/office/officeart/2005/8/layout/gear1" loCatId="relationship" qsTypeId="urn:microsoft.com/office/officeart/2005/8/quickstyle/3d5" qsCatId="3D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E575097F-E012-4B49-B2A8-AF0FE576ABCF}">
      <dgm:prSet/>
      <dgm:spPr/>
      <dgm:t>
        <a:bodyPr/>
        <a:lstStyle/>
        <a:p>
          <a:pPr rtl="0"/>
          <a:r>
            <a:rPr lang="en-US" smtClean="0"/>
            <a:t>Marketing</a:t>
          </a:r>
          <a:endParaRPr lang="en-US"/>
        </a:p>
      </dgm:t>
    </dgm:pt>
    <dgm:pt modelId="{8293AC89-B801-4A94-ACED-5B42984E44ED}" type="parTrans" cxnId="{BDDD00F0-3963-425C-8D20-A2E65018CC55}">
      <dgm:prSet/>
      <dgm:spPr/>
      <dgm:t>
        <a:bodyPr/>
        <a:lstStyle/>
        <a:p>
          <a:endParaRPr lang="en-US"/>
        </a:p>
      </dgm:t>
    </dgm:pt>
    <dgm:pt modelId="{47D263BF-813A-4A17-9529-9557B8AF1D6C}" type="sibTrans" cxnId="{BDDD00F0-3963-425C-8D20-A2E65018CC55}">
      <dgm:prSet/>
      <dgm:spPr/>
      <dgm:t>
        <a:bodyPr/>
        <a:lstStyle/>
        <a:p>
          <a:endParaRPr lang="en-US"/>
        </a:p>
      </dgm:t>
    </dgm:pt>
    <dgm:pt modelId="{2B1DE9FB-E93B-4F9F-B563-82178AEB1637}">
      <dgm:prSet/>
      <dgm:spPr/>
      <dgm:t>
        <a:bodyPr/>
        <a:lstStyle/>
        <a:p>
          <a:pPr rtl="0"/>
          <a:r>
            <a:rPr lang="en-US" smtClean="0"/>
            <a:t>Delivery</a:t>
          </a:r>
          <a:endParaRPr lang="en-US"/>
        </a:p>
      </dgm:t>
    </dgm:pt>
    <dgm:pt modelId="{D13FF2DF-CC85-48CA-B946-6E440437EE09}" type="parTrans" cxnId="{A571AAC1-F2B7-4C0E-80B0-4163E3BD08B7}">
      <dgm:prSet/>
      <dgm:spPr/>
      <dgm:t>
        <a:bodyPr/>
        <a:lstStyle/>
        <a:p>
          <a:endParaRPr lang="en-US"/>
        </a:p>
      </dgm:t>
    </dgm:pt>
    <dgm:pt modelId="{1FEB8C17-ECFB-4E29-8D23-EFB55F61FF59}" type="sibTrans" cxnId="{A571AAC1-F2B7-4C0E-80B0-4163E3BD08B7}">
      <dgm:prSet/>
      <dgm:spPr/>
      <dgm:t>
        <a:bodyPr/>
        <a:lstStyle/>
        <a:p>
          <a:endParaRPr lang="en-US"/>
        </a:p>
      </dgm:t>
    </dgm:pt>
    <dgm:pt modelId="{78FC5344-6C55-4F8C-8E3C-A382ECA4340D}">
      <dgm:prSet/>
      <dgm:spPr/>
      <dgm:t>
        <a:bodyPr/>
        <a:lstStyle/>
        <a:p>
          <a:pPr rtl="0"/>
          <a:r>
            <a:rPr lang="en-US" smtClean="0"/>
            <a:t>Customer Service</a:t>
          </a:r>
          <a:endParaRPr lang="en-US"/>
        </a:p>
      </dgm:t>
    </dgm:pt>
    <dgm:pt modelId="{299E9910-D4F5-477D-9D0C-307F3B68E5C2}" type="parTrans" cxnId="{976139F3-3810-4FBF-94C9-EE432918E8FD}">
      <dgm:prSet/>
      <dgm:spPr/>
      <dgm:t>
        <a:bodyPr/>
        <a:lstStyle/>
        <a:p>
          <a:endParaRPr lang="en-US"/>
        </a:p>
      </dgm:t>
    </dgm:pt>
    <dgm:pt modelId="{17F83336-7196-4EA7-ABD4-4BCF40E7E310}" type="sibTrans" cxnId="{976139F3-3810-4FBF-94C9-EE432918E8FD}">
      <dgm:prSet/>
      <dgm:spPr/>
      <dgm:t>
        <a:bodyPr/>
        <a:lstStyle/>
        <a:p>
          <a:endParaRPr lang="en-US"/>
        </a:p>
      </dgm:t>
    </dgm:pt>
    <dgm:pt modelId="{F1AD46E6-4C20-4121-9FE8-6EFB00DA986E}" type="pres">
      <dgm:prSet presAssocID="{249A8207-B76E-45BC-829E-622EA44DF4C8}" presName="composite" presStyleCnt="0">
        <dgm:presLayoutVars>
          <dgm:chMax val="3"/>
          <dgm:animLvl val="lvl"/>
          <dgm:resizeHandles val="exact"/>
        </dgm:presLayoutVars>
      </dgm:prSet>
      <dgm:spPr/>
    </dgm:pt>
    <dgm:pt modelId="{B8F55A21-9C97-453A-896E-DC71C18B4EF0}" type="pres">
      <dgm:prSet presAssocID="{E575097F-E012-4B49-B2A8-AF0FE576ABCF}" presName="gear1" presStyleLbl="node1" presStyleIdx="0" presStyleCnt="3" custScaleX="75132" custScaleY="75132" custLinFactNeighborX="-8222">
        <dgm:presLayoutVars>
          <dgm:chMax val="1"/>
          <dgm:bulletEnabled val="1"/>
        </dgm:presLayoutVars>
      </dgm:prSet>
      <dgm:spPr/>
    </dgm:pt>
    <dgm:pt modelId="{D29222CC-DF74-4F01-A383-1475F42FFADE}" type="pres">
      <dgm:prSet presAssocID="{E575097F-E012-4B49-B2A8-AF0FE576ABCF}" presName="gear1srcNode" presStyleLbl="node1" presStyleIdx="0" presStyleCnt="3"/>
      <dgm:spPr/>
    </dgm:pt>
    <dgm:pt modelId="{D926FEB8-85E0-491F-AE2F-2CCC3F5494C6}" type="pres">
      <dgm:prSet presAssocID="{E575097F-E012-4B49-B2A8-AF0FE576ABCF}" presName="gear1dstNode" presStyleLbl="node1" presStyleIdx="0" presStyleCnt="3"/>
      <dgm:spPr/>
    </dgm:pt>
    <dgm:pt modelId="{F4C2AD77-0FF8-4C68-B891-3C44C43DBEDE}" type="pres">
      <dgm:prSet presAssocID="{2B1DE9FB-E93B-4F9F-B563-82178AEB1637}" presName="gear2" presStyleLbl="node1" presStyleIdx="1" presStyleCnt="3" custScaleX="110000" custScaleY="110000" custLinFactNeighborX="2401" custLinFactNeighborY="4570">
        <dgm:presLayoutVars>
          <dgm:chMax val="1"/>
          <dgm:bulletEnabled val="1"/>
        </dgm:presLayoutVars>
      </dgm:prSet>
      <dgm:spPr/>
    </dgm:pt>
    <dgm:pt modelId="{1A0456E6-408C-433B-B3CD-88AAFB1A57DF}" type="pres">
      <dgm:prSet presAssocID="{2B1DE9FB-E93B-4F9F-B563-82178AEB1637}" presName="gear2srcNode" presStyleLbl="node1" presStyleIdx="1" presStyleCnt="3"/>
      <dgm:spPr/>
    </dgm:pt>
    <dgm:pt modelId="{2E2F0445-928A-4D57-A269-AD46E4F476E7}" type="pres">
      <dgm:prSet presAssocID="{2B1DE9FB-E93B-4F9F-B563-82178AEB1637}" presName="gear2dstNode" presStyleLbl="node1" presStyleIdx="1" presStyleCnt="3"/>
      <dgm:spPr/>
    </dgm:pt>
    <dgm:pt modelId="{D4BF66A0-D19D-462B-BD11-B5EDD768C656}" type="pres">
      <dgm:prSet presAssocID="{78FC5344-6C55-4F8C-8E3C-A382ECA4340D}" presName="gear3" presStyleLbl="node1" presStyleIdx="2" presStyleCnt="3" custScaleX="110000" custScaleY="110000"/>
      <dgm:spPr/>
    </dgm:pt>
    <dgm:pt modelId="{50F4E03A-DFC5-4810-94C6-1DEC2940D3E9}" type="pres">
      <dgm:prSet presAssocID="{78FC5344-6C55-4F8C-8E3C-A382ECA4340D}" presName="gear3tx" presStyleLbl="node1" presStyleIdx="2" presStyleCnt="3">
        <dgm:presLayoutVars>
          <dgm:chMax val="1"/>
          <dgm:bulletEnabled val="1"/>
        </dgm:presLayoutVars>
      </dgm:prSet>
      <dgm:spPr/>
    </dgm:pt>
    <dgm:pt modelId="{C8807C37-82EB-4444-A4EE-4D75AC1F3950}" type="pres">
      <dgm:prSet presAssocID="{78FC5344-6C55-4F8C-8E3C-A382ECA4340D}" presName="gear3srcNode" presStyleLbl="node1" presStyleIdx="2" presStyleCnt="3"/>
      <dgm:spPr/>
    </dgm:pt>
    <dgm:pt modelId="{B001D678-ACD3-4E14-9ADB-84061F56B18D}" type="pres">
      <dgm:prSet presAssocID="{78FC5344-6C55-4F8C-8E3C-A382ECA4340D}" presName="gear3dstNode" presStyleLbl="node1" presStyleIdx="2" presStyleCnt="3"/>
      <dgm:spPr/>
    </dgm:pt>
    <dgm:pt modelId="{634C28F0-9A39-4CE4-B033-38AFAA72D649}" type="pres">
      <dgm:prSet presAssocID="{47D263BF-813A-4A17-9529-9557B8AF1D6C}" presName="connector1" presStyleLbl="sibTrans2D1" presStyleIdx="0" presStyleCnt="3"/>
      <dgm:spPr/>
    </dgm:pt>
    <dgm:pt modelId="{48A1E591-C3B5-4EA8-8E05-879BB5D6F6B8}" type="pres">
      <dgm:prSet presAssocID="{1FEB8C17-ECFB-4E29-8D23-EFB55F61FF59}" presName="connector2" presStyleLbl="sibTrans2D1" presStyleIdx="1" presStyleCnt="3"/>
      <dgm:spPr/>
    </dgm:pt>
    <dgm:pt modelId="{DE886DDA-5E1F-4A9B-9187-04A286348946}" type="pres">
      <dgm:prSet presAssocID="{17F83336-7196-4EA7-ABD4-4BCF40E7E310}" presName="connector3" presStyleLbl="sibTrans2D1" presStyleIdx="2" presStyleCnt="3"/>
      <dgm:spPr/>
    </dgm:pt>
  </dgm:ptLst>
  <dgm:cxnLst>
    <dgm:cxn modelId="{4576E23F-D58B-4F39-BDB0-FBF57695C100}" type="presOf" srcId="{78FC5344-6C55-4F8C-8E3C-A382ECA4340D}" destId="{C8807C37-82EB-4444-A4EE-4D75AC1F3950}" srcOrd="2" destOrd="0" presId="urn:microsoft.com/office/officeart/2005/8/layout/gear1"/>
    <dgm:cxn modelId="{976139F3-3810-4FBF-94C9-EE432918E8FD}" srcId="{249A8207-B76E-45BC-829E-622EA44DF4C8}" destId="{78FC5344-6C55-4F8C-8E3C-A382ECA4340D}" srcOrd="2" destOrd="0" parTransId="{299E9910-D4F5-477D-9D0C-307F3B68E5C2}" sibTransId="{17F83336-7196-4EA7-ABD4-4BCF40E7E310}"/>
    <dgm:cxn modelId="{F192317C-C12C-4E10-A1D6-B51EC34D2263}" type="presOf" srcId="{E575097F-E012-4B49-B2A8-AF0FE576ABCF}" destId="{D926FEB8-85E0-491F-AE2F-2CCC3F5494C6}" srcOrd="2" destOrd="0" presId="urn:microsoft.com/office/officeart/2005/8/layout/gear1"/>
    <dgm:cxn modelId="{3A5A77FE-1329-4C16-AB7F-8F38F6AEA830}" type="presOf" srcId="{78FC5344-6C55-4F8C-8E3C-A382ECA4340D}" destId="{B001D678-ACD3-4E14-9ADB-84061F56B18D}" srcOrd="3" destOrd="0" presId="urn:microsoft.com/office/officeart/2005/8/layout/gear1"/>
    <dgm:cxn modelId="{F27A74B0-D804-47F0-8647-F24DD90881F3}" type="presOf" srcId="{2B1DE9FB-E93B-4F9F-B563-82178AEB1637}" destId="{F4C2AD77-0FF8-4C68-B891-3C44C43DBEDE}" srcOrd="0" destOrd="0" presId="urn:microsoft.com/office/officeart/2005/8/layout/gear1"/>
    <dgm:cxn modelId="{C5B7F716-9F69-48AD-9D6A-B3068EB5F07A}" type="presOf" srcId="{47D263BF-813A-4A17-9529-9557B8AF1D6C}" destId="{634C28F0-9A39-4CE4-B033-38AFAA72D649}" srcOrd="0" destOrd="0" presId="urn:microsoft.com/office/officeart/2005/8/layout/gear1"/>
    <dgm:cxn modelId="{51991AB0-88B0-4961-93A5-02F8475D353B}" type="presOf" srcId="{1FEB8C17-ECFB-4E29-8D23-EFB55F61FF59}" destId="{48A1E591-C3B5-4EA8-8E05-879BB5D6F6B8}" srcOrd="0" destOrd="0" presId="urn:microsoft.com/office/officeart/2005/8/layout/gear1"/>
    <dgm:cxn modelId="{341D913D-5682-463F-9311-BA68C6EABA58}" type="presOf" srcId="{E575097F-E012-4B49-B2A8-AF0FE576ABCF}" destId="{D29222CC-DF74-4F01-A383-1475F42FFADE}" srcOrd="1" destOrd="0" presId="urn:microsoft.com/office/officeart/2005/8/layout/gear1"/>
    <dgm:cxn modelId="{74E2079D-82DA-4804-8165-5F2A44363A98}" type="presOf" srcId="{2B1DE9FB-E93B-4F9F-B563-82178AEB1637}" destId="{1A0456E6-408C-433B-B3CD-88AAFB1A57DF}" srcOrd="1" destOrd="0" presId="urn:microsoft.com/office/officeart/2005/8/layout/gear1"/>
    <dgm:cxn modelId="{BDDD00F0-3963-425C-8D20-A2E65018CC55}" srcId="{249A8207-B76E-45BC-829E-622EA44DF4C8}" destId="{E575097F-E012-4B49-B2A8-AF0FE576ABCF}" srcOrd="0" destOrd="0" parTransId="{8293AC89-B801-4A94-ACED-5B42984E44ED}" sibTransId="{47D263BF-813A-4A17-9529-9557B8AF1D6C}"/>
    <dgm:cxn modelId="{4093FBA0-F2D1-4176-9110-D2DB85582CC0}" type="presOf" srcId="{E575097F-E012-4B49-B2A8-AF0FE576ABCF}" destId="{B8F55A21-9C97-453A-896E-DC71C18B4EF0}" srcOrd="0" destOrd="0" presId="urn:microsoft.com/office/officeart/2005/8/layout/gear1"/>
    <dgm:cxn modelId="{76E51CF4-CC3C-407E-B0DC-CC7F3FE35501}" type="presOf" srcId="{78FC5344-6C55-4F8C-8E3C-A382ECA4340D}" destId="{50F4E03A-DFC5-4810-94C6-1DEC2940D3E9}" srcOrd="1" destOrd="0" presId="urn:microsoft.com/office/officeart/2005/8/layout/gear1"/>
    <dgm:cxn modelId="{38BDD653-A383-4881-9FA7-DA8E0903F8E8}" type="presOf" srcId="{17F83336-7196-4EA7-ABD4-4BCF40E7E310}" destId="{DE886DDA-5E1F-4A9B-9187-04A286348946}" srcOrd="0" destOrd="0" presId="urn:microsoft.com/office/officeart/2005/8/layout/gear1"/>
    <dgm:cxn modelId="{EBF86F38-5CEC-4658-8229-84605DC4D63D}" type="presOf" srcId="{249A8207-B76E-45BC-829E-622EA44DF4C8}" destId="{F1AD46E6-4C20-4121-9FE8-6EFB00DA986E}" srcOrd="0" destOrd="0" presId="urn:microsoft.com/office/officeart/2005/8/layout/gear1"/>
    <dgm:cxn modelId="{B8CF13C0-02A4-4929-8EA1-661555174933}" type="presOf" srcId="{78FC5344-6C55-4F8C-8E3C-A382ECA4340D}" destId="{D4BF66A0-D19D-462B-BD11-B5EDD768C656}" srcOrd="0" destOrd="0" presId="urn:microsoft.com/office/officeart/2005/8/layout/gear1"/>
    <dgm:cxn modelId="{A571AAC1-F2B7-4C0E-80B0-4163E3BD08B7}" srcId="{249A8207-B76E-45BC-829E-622EA44DF4C8}" destId="{2B1DE9FB-E93B-4F9F-B563-82178AEB1637}" srcOrd="1" destOrd="0" parTransId="{D13FF2DF-CC85-48CA-B946-6E440437EE09}" sibTransId="{1FEB8C17-ECFB-4E29-8D23-EFB55F61FF59}"/>
    <dgm:cxn modelId="{BAE20C9E-C715-4177-94AE-D4C66B465D5C}" type="presOf" srcId="{2B1DE9FB-E93B-4F9F-B563-82178AEB1637}" destId="{2E2F0445-928A-4D57-A269-AD46E4F476E7}" srcOrd="2" destOrd="0" presId="urn:microsoft.com/office/officeart/2005/8/layout/gear1"/>
    <dgm:cxn modelId="{1189A6F1-34C7-4525-9AE1-FAF93CA27D3A}" type="presParOf" srcId="{F1AD46E6-4C20-4121-9FE8-6EFB00DA986E}" destId="{B8F55A21-9C97-453A-896E-DC71C18B4EF0}" srcOrd="0" destOrd="0" presId="urn:microsoft.com/office/officeart/2005/8/layout/gear1"/>
    <dgm:cxn modelId="{29E201F4-A783-4FD4-9610-ED124B0EFA97}" type="presParOf" srcId="{F1AD46E6-4C20-4121-9FE8-6EFB00DA986E}" destId="{D29222CC-DF74-4F01-A383-1475F42FFADE}" srcOrd="1" destOrd="0" presId="urn:microsoft.com/office/officeart/2005/8/layout/gear1"/>
    <dgm:cxn modelId="{74E7FF5E-2487-4451-AEA2-8459ED495D78}" type="presParOf" srcId="{F1AD46E6-4C20-4121-9FE8-6EFB00DA986E}" destId="{D926FEB8-85E0-491F-AE2F-2CCC3F5494C6}" srcOrd="2" destOrd="0" presId="urn:microsoft.com/office/officeart/2005/8/layout/gear1"/>
    <dgm:cxn modelId="{29898D38-D685-4023-B517-DA5734C2B3EC}" type="presParOf" srcId="{F1AD46E6-4C20-4121-9FE8-6EFB00DA986E}" destId="{F4C2AD77-0FF8-4C68-B891-3C44C43DBEDE}" srcOrd="3" destOrd="0" presId="urn:microsoft.com/office/officeart/2005/8/layout/gear1"/>
    <dgm:cxn modelId="{086837AA-CE19-4E36-9E2E-448C5DFE0256}" type="presParOf" srcId="{F1AD46E6-4C20-4121-9FE8-6EFB00DA986E}" destId="{1A0456E6-408C-433B-B3CD-88AAFB1A57DF}" srcOrd="4" destOrd="0" presId="urn:microsoft.com/office/officeart/2005/8/layout/gear1"/>
    <dgm:cxn modelId="{AD3F64AA-DDE2-43B9-BBC7-9EA4FCFB6913}" type="presParOf" srcId="{F1AD46E6-4C20-4121-9FE8-6EFB00DA986E}" destId="{2E2F0445-928A-4D57-A269-AD46E4F476E7}" srcOrd="5" destOrd="0" presId="urn:microsoft.com/office/officeart/2005/8/layout/gear1"/>
    <dgm:cxn modelId="{2019ACC0-59C3-4384-A514-4BCF7B2B8D25}" type="presParOf" srcId="{F1AD46E6-4C20-4121-9FE8-6EFB00DA986E}" destId="{D4BF66A0-D19D-462B-BD11-B5EDD768C656}" srcOrd="6" destOrd="0" presId="urn:microsoft.com/office/officeart/2005/8/layout/gear1"/>
    <dgm:cxn modelId="{87BE49BD-B9FA-4537-B3BC-5792D2EDC2F1}" type="presParOf" srcId="{F1AD46E6-4C20-4121-9FE8-6EFB00DA986E}" destId="{50F4E03A-DFC5-4810-94C6-1DEC2940D3E9}" srcOrd="7" destOrd="0" presId="urn:microsoft.com/office/officeart/2005/8/layout/gear1"/>
    <dgm:cxn modelId="{18B24389-B235-4E99-B52A-4ADD62D321F3}" type="presParOf" srcId="{F1AD46E6-4C20-4121-9FE8-6EFB00DA986E}" destId="{C8807C37-82EB-4444-A4EE-4D75AC1F3950}" srcOrd="8" destOrd="0" presId="urn:microsoft.com/office/officeart/2005/8/layout/gear1"/>
    <dgm:cxn modelId="{76B14860-49A3-406C-B3C1-9B9057783AA5}" type="presParOf" srcId="{F1AD46E6-4C20-4121-9FE8-6EFB00DA986E}" destId="{B001D678-ACD3-4E14-9ADB-84061F56B18D}" srcOrd="9" destOrd="0" presId="urn:microsoft.com/office/officeart/2005/8/layout/gear1"/>
    <dgm:cxn modelId="{25161AAE-C6A7-443A-8436-988538AFD1E8}" type="presParOf" srcId="{F1AD46E6-4C20-4121-9FE8-6EFB00DA986E}" destId="{634C28F0-9A39-4CE4-B033-38AFAA72D649}" srcOrd="10" destOrd="0" presId="urn:microsoft.com/office/officeart/2005/8/layout/gear1"/>
    <dgm:cxn modelId="{282C687C-E2D6-4776-B5AE-0B3787B7A1EA}" type="presParOf" srcId="{F1AD46E6-4C20-4121-9FE8-6EFB00DA986E}" destId="{48A1E591-C3B5-4EA8-8E05-879BB5D6F6B8}" srcOrd="11" destOrd="0" presId="urn:microsoft.com/office/officeart/2005/8/layout/gear1"/>
    <dgm:cxn modelId="{0454B00E-3BBD-4FD6-9BF4-4A08E4FB13BE}" type="presParOf" srcId="{F1AD46E6-4C20-4121-9FE8-6EFB00DA986E}" destId="{DE886DDA-5E1F-4A9B-9187-04A286348946}" srcOrd="12" destOrd="0" presId="urn:microsoft.com/office/officeart/2005/8/layout/gear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F76A78-7433-49A6-AAD9-0EFAEDD7DB3B}">
      <dsp:nvSpPr>
        <dsp:cNvPr id="0" name=""/>
        <dsp:cNvSpPr/>
      </dsp:nvSpPr>
      <dsp:spPr>
        <a:xfrm>
          <a:off x="3616" y="1788614"/>
          <a:ext cx="1581224" cy="948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/>
            <a:t>Customer</a:t>
          </a:r>
          <a:endParaRPr lang="en-US" sz="2100" kern="1200"/>
        </a:p>
      </dsp:txBody>
      <dsp:txXfrm>
        <a:off x="31403" y="1816401"/>
        <a:ext cx="1525650" cy="893160"/>
      </dsp:txXfrm>
    </dsp:sp>
    <dsp:sp modelId="{29B9FA6E-4AE4-4722-9F1C-F3DBB6209AEE}">
      <dsp:nvSpPr>
        <dsp:cNvPr id="0" name=""/>
        <dsp:cNvSpPr/>
      </dsp:nvSpPr>
      <dsp:spPr>
        <a:xfrm>
          <a:off x="1742963" y="2066909"/>
          <a:ext cx="335219" cy="39214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500" kern="1200"/>
        </a:p>
      </dsp:txBody>
      <dsp:txXfrm>
        <a:off x="1742963" y="2145338"/>
        <a:ext cx="234653" cy="235285"/>
      </dsp:txXfrm>
    </dsp:sp>
    <dsp:sp modelId="{BFC9C5A3-B57F-4A1C-9909-E8CEB22BFD4F}">
      <dsp:nvSpPr>
        <dsp:cNvPr id="0" name=""/>
        <dsp:cNvSpPr/>
      </dsp:nvSpPr>
      <dsp:spPr>
        <a:xfrm>
          <a:off x="2217330" y="1788614"/>
          <a:ext cx="1581224" cy="948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/>
            <a:t>Order input</a:t>
          </a:r>
          <a:endParaRPr lang="en-US" sz="2100" kern="1200"/>
        </a:p>
      </dsp:txBody>
      <dsp:txXfrm>
        <a:off x="2245117" y="1816401"/>
        <a:ext cx="1525650" cy="893160"/>
      </dsp:txXfrm>
    </dsp:sp>
    <dsp:sp modelId="{50D789AE-40E5-45E9-B721-12DEAD457F3E}">
      <dsp:nvSpPr>
        <dsp:cNvPr id="0" name=""/>
        <dsp:cNvSpPr/>
      </dsp:nvSpPr>
      <dsp:spPr>
        <a:xfrm>
          <a:off x="3956677" y="2066909"/>
          <a:ext cx="335219" cy="39214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500" kern="1200"/>
        </a:p>
      </dsp:txBody>
      <dsp:txXfrm>
        <a:off x="3956677" y="2145338"/>
        <a:ext cx="234653" cy="235285"/>
      </dsp:txXfrm>
    </dsp:sp>
    <dsp:sp modelId="{17E7B8D5-5B48-45B1-9714-36857EAE7B60}">
      <dsp:nvSpPr>
        <dsp:cNvPr id="0" name=""/>
        <dsp:cNvSpPr/>
      </dsp:nvSpPr>
      <dsp:spPr>
        <a:xfrm>
          <a:off x="4431044" y="1788614"/>
          <a:ext cx="1581224" cy="948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/>
            <a:t>Warehouse</a:t>
          </a:r>
          <a:endParaRPr lang="en-US" sz="2100" kern="1200"/>
        </a:p>
      </dsp:txBody>
      <dsp:txXfrm>
        <a:off x="4458831" y="1816401"/>
        <a:ext cx="1525650" cy="893160"/>
      </dsp:txXfrm>
    </dsp:sp>
    <dsp:sp modelId="{794EA3CD-9B81-4E14-A06D-721B63A16717}">
      <dsp:nvSpPr>
        <dsp:cNvPr id="0" name=""/>
        <dsp:cNvSpPr/>
      </dsp:nvSpPr>
      <dsp:spPr>
        <a:xfrm>
          <a:off x="6170391" y="2066909"/>
          <a:ext cx="335219" cy="39214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500" kern="1200"/>
        </a:p>
      </dsp:txBody>
      <dsp:txXfrm>
        <a:off x="6170391" y="2145338"/>
        <a:ext cx="234653" cy="235285"/>
      </dsp:txXfrm>
    </dsp:sp>
    <dsp:sp modelId="{6C4A963F-82B8-4865-8D08-805275836F20}">
      <dsp:nvSpPr>
        <dsp:cNvPr id="0" name=""/>
        <dsp:cNvSpPr/>
      </dsp:nvSpPr>
      <dsp:spPr>
        <a:xfrm>
          <a:off x="6644759" y="1788614"/>
          <a:ext cx="1581224" cy="948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/>
            <a:t>Delivery</a:t>
          </a:r>
          <a:endParaRPr lang="en-US" sz="2100" kern="1200"/>
        </a:p>
      </dsp:txBody>
      <dsp:txXfrm>
        <a:off x="6672546" y="1816401"/>
        <a:ext cx="1525650" cy="89316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4D00028-4AA1-4FF9-B7B4-417558DB8201}">
      <dsp:nvSpPr>
        <dsp:cNvPr id="0" name=""/>
        <dsp:cNvSpPr/>
      </dsp:nvSpPr>
      <dsp:spPr>
        <a:xfrm>
          <a:off x="3390490" y="1712"/>
          <a:ext cx="1448618" cy="144861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/>
            <a:t>Excellent customer service</a:t>
          </a:r>
          <a:endParaRPr lang="en-US" sz="1700" kern="1200"/>
        </a:p>
      </dsp:txBody>
      <dsp:txXfrm>
        <a:off x="3602635" y="213857"/>
        <a:ext cx="1024328" cy="1024328"/>
      </dsp:txXfrm>
    </dsp:sp>
    <dsp:sp modelId="{DB30196A-8576-482D-B87E-D66960E602D9}">
      <dsp:nvSpPr>
        <dsp:cNvPr id="0" name=""/>
        <dsp:cNvSpPr/>
      </dsp:nvSpPr>
      <dsp:spPr>
        <a:xfrm rot="2700000">
          <a:off x="4683473" y="1242357"/>
          <a:ext cx="384234" cy="48890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400" kern="1200"/>
        </a:p>
      </dsp:txBody>
      <dsp:txXfrm>
        <a:off x="4700354" y="1299385"/>
        <a:ext cx="268964" cy="293344"/>
      </dsp:txXfrm>
    </dsp:sp>
    <dsp:sp modelId="{2C0F57E2-B65C-491D-A181-BFAE8CF33446}">
      <dsp:nvSpPr>
        <dsp:cNvPr id="0" name=""/>
        <dsp:cNvSpPr/>
      </dsp:nvSpPr>
      <dsp:spPr>
        <a:xfrm>
          <a:off x="4927450" y="1538672"/>
          <a:ext cx="1448618" cy="144861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/>
            <a:t>Satisfied customers</a:t>
          </a:r>
          <a:endParaRPr lang="en-US" sz="1700" kern="1200"/>
        </a:p>
      </dsp:txBody>
      <dsp:txXfrm>
        <a:off x="5139595" y="1750817"/>
        <a:ext cx="1024328" cy="1024328"/>
      </dsp:txXfrm>
    </dsp:sp>
    <dsp:sp modelId="{9A5003AE-BD9F-43ED-A8A0-328990A1D424}">
      <dsp:nvSpPr>
        <dsp:cNvPr id="0" name=""/>
        <dsp:cNvSpPr/>
      </dsp:nvSpPr>
      <dsp:spPr>
        <a:xfrm rot="8100000">
          <a:off x="4698852" y="2779317"/>
          <a:ext cx="384234" cy="48890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400" kern="1200"/>
        </a:p>
      </dsp:txBody>
      <dsp:txXfrm rot="10800000">
        <a:off x="4797241" y="2836345"/>
        <a:ext cx="268964" cy="293344"/>
      </dsp:txXfrm>
    </dsp:sp>
    <dsp:sp modelId="{8F3564EA-877F-4B75-AA94-BCE82E85200A}">
      <dsp:nvSpPr>
        <dsp:cNvPr id="0" name=""/>
        <dsp:cNvSpPr/>
      </dsp:nvSpPr>
      <dsp:spPr>
        <a:xfrm>
          <a:off x="3390490" y="3075632"/>
          <a:ext cx="1448618" cy="144861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/>
            <a:t>Positive word-of-mouth</a:t>
          </a:r>
          <a:endParaRPr lang="en-US" sz="1700" kern="1200"/>
        </a:p>
      </dsp:txBody>
      <dsp:txXfrm>
        <a:off x="3602635" y="3287777"/>
        <a:ext cx="1024328" cy="1024328"/>
      </dsp:txXfrm>
    </dsp:sp>
    <dsp:sp modelId="{707D2EC4-B6EE-4C26-BD1A-8E6AD033FCD1}">
      <dsp:nvSpPr>
        <dsp:cNvPr id="0" name=""/>
        <dsp:cNvSpPr/>
      </dsp:nvSpPr>
      <dsp:spPr>
        <a:xfrm rot="13500000">
          <a:off x="3161892" y="2794696"/>
          <a:ext cx="384234" cy="48890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400" kern="1200"/>
        </a:p>
      </dsp:txBody>
      <dsp:txXfrm rot="10800000">
        <a:off x="3260281" y="2933232"/>
        <a:ext cx="268964" cy="293344"/>
      </dsp:txXfrm>
    </dsp:sp>
    <dsp:sp modelId="{262E1710-3A87-4A0B-A25C-4130ABB6F0AC}">
      <dsp:nvSpPr>
        <dsp:cNvPr id="0" name=""/>
        <dsp:cNvSpPr/>
      </dsp:nvSpPr>
      <dsp:spPr>
        <a:xfrm>
          <a:off x="1853530" y="1538672"/>
          <a:ext cx="1448618" cy="144861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/>
            <a:t>New customers</a:t>
          </a:r>
          <a:endParaRPr lang="en-US" sz="1700" kern="1200"/>
        </a:p>
      </dsp:txBody>
      <dsp:txXfrm>
        <a:off x="2065675" y="1750817"/>
        <a:ext cx="1024328" cy="1024328"/>
      </dsp:txXfrm>
    </dsp:sp>
    <dsp:sp modelId="{82E06745-1D64-41DE-BEC6-56627471BA3B}">
      <dsp:nvSpPr>
        <dsp:cNvPr id="0" name=""/>
        <dsp:cNvSpPr/>
      </dsp:nvSpPr>
      <dsp:spPr>
        <a:xfrm rot="18900000">
          <a:off x="3146513" y="1257736"/>
          <a:ext cx="384234" cy="48890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400" kern="1200"/>
        </a:p>
      </dsp:txBody>
      <dsp:txXfrm>
        <a:off x="3163394" y="1396272"/>
        <a:ext cx="268964" cy="293344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8F55A21-9C97-453A-896E-DC71C18B4EF0}">
      <dsp:nvSpPr>
        <dsp:cNvPr id="0" name=""/>
        <dsp:cNvSpPr/>
      </dsp:nvSpPr>
      <dsp:spPr>
        <a:xfrm>
          <a:off x="4038609" y="2495661"/>
          <a:ext cx="1870245" cy="1870245"/>
        </a:xfrm>
        <a:prstGeom prst="gear9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  <a:sp3d extrusionH="3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/>
            <a:t>Marketing</a:t>
          </a:r>
          <a:endParaRPr lang="en-US" sz="1700" kern="1200"/>
        </a:p>
      </dsp:txBody>
      <dsp:txXfrm>
        <a:off x="4414611" y="2933757"/>
        <a:ext cx="1118241" cy="961345"/>
      </dsp:txXfrm>
    </dsp:sp>
    <dsp:sp modelId="{F4C2AD77-0FF8-4C68-B891-3C44C43DBEDE}">
      <dsp:nvSpPr>
        <dsp:cNvPr id="0" name=""/>
        <dsp:cNvSpPr/>
      </dsp:nvSpPr>
      <dsp:spPr>
        <a:xfrm>
          <a:off x="2438401" y="1589984"/>
          <a:ext cx="1991423" cy="1991423"/>
        </a:xfrm>
        <a:prstGeom prst="gear6">
          <a:avLst/>
        </a:prstGeom>
        <a:solidFill>
          <a:schemeClr val="accent2">
            <a:hueOff val="899977"/>
            <a:satOff val="24292"/>
            <a:lumOff val="2550"/>
            <a:alphaOff val="0"/>
          </a:schemeClr>
        </a:solidFill>
        <a:ln>
          <a:noFill/>
        </a:ln>
        <a:effectLst/>
        <a:sp3d extrusionH="3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/>
            <a:t>Delivery</a:t>
          </a:r>
          <a:endParaRPr lang="en-US" sz="1700" kern="1200"/>
        </a:p>
      </dsp:txBody>
      <dsp:txXfrm>
        <a:off x="2939748" y="2094361"/>
        <a:ext cx="988729" cy="982669"/>
      </dsp:txXfrm>
    </dsp:sp>
    <dsp:sp modelId="{D4BF66A0-D19D-462B-BD11-B5EDD768C656}">
      <dsp:nvSpPr>
        <dsp:cNvPr id="0" name=""/>
        <dsp:cNvSpPr/>
      </dsp:nvSpPr>
      <dsp:spPr>
        <a:xfrm rot="20700000">
          <a:off x="3410763" y="260097"/>
          <a:ext cx="1951188" cy="1951188"/>
        </a:xfrm>
        <a:prstGeom prst="gear6">
          <a:avLst/>
        </a:prstGeom>
        <a:solidFill>
          <a:schemeClr val="accent2">
            <a:hueOff val="1799954"/>
            <a:satOff val="48584"/>
            <a:lumOff val="5099"/>
            <a:alphaOff val="0"/>
          </a:schemeClr>
        </a:solidFill>
        <a:ln>
          <a:noFill/>
        </a:ln>
        <a:effectLst/>
        <a:sp3d extrusionH="3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/>
            <a:t>Customer Service</a:t>
          </a:r>
          <a:endParaRPr lang="en-US" sz="1700" kern="1200"/>
        </a:p>
      </dsp:txBody>
      <dsp:txXfrm rot="-20700000">
        <a:off x="3838716" y="688050"/>
        <a:ext cx="1095283" cy="1095283"/>
      </dsp:txXfrm>
    </dsp:sp>
    <dsp:sp modelId="{634C28F0-9A39-4CE4-B033-38AFAA72D649}">
      <dsp:nvSpPr>
        <dsp:cNvPr id="0" name=""/>
        <dsp:cNvSpPr/>
      </dsp:nvSpPr>
      <dsp:spPr>
        <a:xfrm>
          <a:off x="3746006" y="1808435"/>
          <a:ext cx="3186277" cy="3186277"/>
        </a:xfrm>
        <a:prstGeom prst="circularArrow">
          <a:avLst>
            <a:gd name="adj1" fmla="val 4687"/>
            <a:gd name="adj2" fmla="val 299029"/>
            <a:gd name="adj3" fmla="val 2523572"/>
            <a:gd name="adj4" fmla="val 15845412"/>
            <a:gd name="adj5" fmla="val 5469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  <a:sp3d z="-52400" extrusionH="1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8A1E591-C3B5-4EA8-8E05-879BB5D6F6B8}">
      <dsp:nvSpPr>
        <dsp:cNvPr id="0" name=""/>
        <dsp:cNvSpPr/>
      </dsp:nvSpPr>
      <dsp:spPr>
        <a:xfrm>
          <a:off x="2164837" y="1195775"/>
          <a:ext cx="2315030" cy="2315030"/>
        </a:xfrm>
        <a:prstGeom prst="leftCircularArrow">
          <a:avLst>
            <a:gd name="adj1" fmla="val 6452"/>
            <a:gd name="adj2" fmla="val 429999"/>
            <a:gd name="adj3" fmla="val 10489124"/>
            <a:gd name="adj4" fmla="val 14837806"/>
            <a:gd name="adj5" fmla="val 7527"/>
          </a:avLst>
        </a:prstGeom>
        <a:solidFill>
          <a:schemeClr val="accent2">
            <a:hueOff val="899977"/>
            <a:satOff val="24292"/>
            <a:lumOff val="2550"/>
            <a:alphaOff val="0"/>
          </a:schemeClr>
        </a:solidFill>
        <a:ln>
          <a:noFill/>
        </a:ln>
        <a:effectLst/>
        <a:sp3d z="-52400" extrusionH="1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E886DDA-5E1F-4A9B-9187-04A286348946}">
      <dsp:nvSpPr>
        <dsp:cNvPr id="0" name=""/>
        <dsp:cNvSpPr/>
      </dsp:nvSpPr>
      <dsp:spPr>
        <a:xfrm>
          <a:off x="3089153" y="-41166"/>
          <a:ext cx="2496068" cy="2496068"/>
        </a:xfrm>
        <a:prstGeom prst="circularArrow">
          <a:avLst>
            <a:gd name="adj1" fmla="val 5984"/>
            <a:gd name="adj2" fmla="val 394124"/>
            <a:gd name="adj3" fmla="val 13313824"/>
            <a:gd name="adj4" fmla="val 10508221"/>
            <a:gd name="adj5" fmla="val 6981"/>
          </a:avLst>
        </a:prstGeom>
        <a:solidFill>
          <a:schemeClr val="accent2">
            <a:hueOff val="1799954"/>
            <a:satOff val="48584"/>
            <a:lumOff val="5099"/>
            <a:alphaOff val="0"/>
          </a:schemeClr>
        </a:solidFill>
        <a:ln>
          <a:noFill/>
        </a:ln>
        <a:effectLst/>
        <a:sp3d z="-52400" extrusionH="1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gear1">
  <dgm:title val=""/>
  <dgm:desc val=""/>
  <dgm:catLst>
    <dgm:cat type="relationship" pri="3000"/>
    <dgm:cat type="process" pri="28000"/>
    <dgm:cat type="cycle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composite">
    <dgm:varLst>
      <dgm:chMax val="3"/>
      <dgm:animLvl val="lvl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1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05"/>
          <dgm:constr type="t" for="ch" forName="gear1" refType="w" fact="0.05"/>
          <dgm:constr type="w" for="ch" forName="gear1srcNode" val="1"/>
          <dgm:constr type="h" for="ch" forName="gear1srcNode" val="1"/>
          <dgm:constr type="l" for="ch" forName="gear1srcNode" refType="w" fact="0.32"/>
          <dgm:constr type="t" for="ch" forName="gear1srcNode"/>
          <dgm:constr type="w" for="ch" forName="gear1dstNode" val="1"/>
          <dgm:constr type="h" for="ch" forName="gear1dstNode" val="1"/>
          <dgm:constr type="r" for="ch" forName="gear1dstNode" refType="w" fact="0.58"/>
          <dgm:constr type="t" for="ch" forName="gear1dstNode" refType="h" fact="0.5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/>
          <dgm:constr type="b" for="ch" forName="gear1ch" refType="h" fact="0.6"/>
        </dgm:constrLst>
      </dgm:if>
      <dgm:if name="Name2" axis="ch" ptType="node" func="cnt" op="equ" val="2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2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2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7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w" fact="0.8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1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0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3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 refType="w" fact="0.34"/>
          <dgm:constr type="t" for="ch" forName="gear2ch" refType="w" fact="0.04"/>
        </dgm:constrLst>
      </dgm:if>
      <dgm:else name="Name3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4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4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95"/>
          <dgm:constr type="diam" for="des" forName="connector1" refType="w" refFor="ch" refForName="gear1" op="equ" fact="1.15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h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3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2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5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/>
          <dgm:constr type="t" for="ch" forName="gear2ch" refType="w" fact="0.58"/>
          <dgm:constr type="w" for="ch" forName="gear3" refType="w" fact="0.48"/>
          <dgm:constr type="h" for="ch" forName="gear3" refType="w" fact="0.48"/>
          <dgm:constr type="l" for="ch" forName="gear3" refType="w" fact="0.31"/>
          <dgm:constr type="t" for="ch" forName="gear3"/>
          <dgm:constr type="w" for="ch" forName="gear3tx" refType="w" fact="0.22"/>
          <dgm:constr type="h" for="ch" forName="gear3tx" refType="w" fact="0.22"/>
          <dgm:constr type="ctrX" for="ch" forName="gear3tx" refType="ctrX" refFor="ch" refForName="gear3"/>
          <dgm:constr type="ctrY" for="ch" forName="gear3tx" refType="ctrY" refFor="ch" refForName="gear3"/>
          <dgm:constr type="w" for="ch" forName="gear3srcNode" val="1"/>
          <dgm:constr type="h" for="ch" forName="gear3srcNode" val="1"/>
          <dgm:constr type="l" for="ch" forName="gear3srcNode" refType="w" fact="0.3"/>
          <dgm:constr type="t" for="ch" forName="gear3srcNode" refType="w" fact="0.25"/>
          <dgm:constr type="w" for="ch" forName="gear3dstNode" val="1"/>
          <dgm:constr type="h" for="ch" forName="gear3dstNode" val="1"/>
          <dgm:constr type="l" for="ch" forName="gear3dstNode" refType="w" fact="0.38"/>
          <dgm:constr type="t" for="ch" forName="gear3dstNode" refType="h" fact="0.05"/>
          <dgm:constr type="diam" for="des" forName="connector3" refType="w" refFor="ch" refForName="gear3" op="equ"/>
          <dgm:constr type="h" for="des" forName="connector3" refType="w" refFor="ch" refForName="gear1" op="equ" fact="0.1"/>
          <dgm:constr type="w" for="ch" forName="gear3ch" refType="w" fact="0.35"/>
          <dgm:constr type="h" for="ch" forName="gear3ch" refType="w" refFor="ch" refForName="gear3ch" fact="0.6"/>
          <dgm:constr type="l" for="ch" forName="gear3ch" refType="w" fact="0.65"/>
          <dgm:constr type="t" for="ch" forName="gear3ch" refType="h" fact="0.13"/>
        </dgm:constrLst>
      </dgm:else>
    </dgm:choose>
    <dgm:ruleLst/>
    <dgm:forEach name="Name4" axis="ch" ptType="node" cnt="1">
      <dgm:layoutNode name="gear1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9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1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1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5">
        <dgm:if name="Name6" axis="ch" ptType="node" func="cnt" op="gte" val="1">
          <dgm:layoutNode name="gear1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7"/>
      </dgm:choose>
    </dgm:forEach>
    <dgm:forEach name="Name8" axis="ch" ptType="node" st="2" cnt="1">
      <dgm:layoutNode name="gear2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6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2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2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9">
        <dgm:if name="Name10" axis="ch" ptType="node" func="cnt" op="gte" val="1">
          <dgm:layoutNode name="gear2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1"/>
      </dgm:choose>
    </dgm:forEach>
    <dgm:forEach name="Name12" axis="ch" ptType="node" st="3" cnt="1">
      <dgm:layoutNode name="gear3" styleLbl="node1">
        <dgm:alg type="sp"/>
        <dgm:shape xmlns:r="http://schemas.openxmlformats.org/officeDocument/2006/relationships" rot="-15" type="gear6" r:blip="">
          <dgm:adjLst/>
        </dgm:shape>
        <dgm:presOf axis="self"/>
        <dgm:constrLst/>
        <dgm:ruleLst/>
      </dgm:layoutNode>
      <dgm:layoutNode name="gear3tx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3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3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13">
        <dgm:if name="Name14" axis="ch" ptType="node" func="cnt" op="gte" val="1">
          <dgm:layoutNode name="gear3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5"/>
      </dgm:choose>
    </dgm:forEach>
    <dgm:forEach name="Name16" axis="ch" ptType="sibTrans" hideLastTrans="0" cnt="1">
      <dgm:layoutNode name="connector1" styleLbl="sibTrans2D1">
        <dgm:alg type="conn">
          <dgm:param type="connRout" val="curve"/>
          <dgm:param type="srcNode" val="gear1srcNode"/>
          <dgm:param type="dstNode" val="gear1dstNode"/>
          <dgm:param type="begPts" val="midR"/>
          <dgm:param type="endPts" val="tCtr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7" axis="ch" ptType="sibTrans" hideLastTrans="0" st="2" cnt="1">
      <dgm:layoutNode name="connector2" styleLbl="sibTrans2D1">
        <dgm:alg type="conn">
          <dgm:param type="connRout" val="curve"/>
          <dgm:param type="srcNode" val="gear2srcNode"/>
          <dgm:param type="dstNode" val="gear2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8" axis="ch" ptType="sibTrans" hideLastTrans="0" st="3" cnt="1">
      <dgm:layoutNode name="connector3" styleLbl="sibTrans2D1">
        <dgm:alg type="conn">
          <dgm:param type="connRout" val="curve"/>
          <dgm:param type="srcNode" val="gear3srcNode"/>
          <dgm:param type="dstNode" val="gear3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5">
  <dgm:title val=""/>
  <dgm:desc val=""/>
  <dgm:catLst>
    <dgm:cat type="3D" pri="11500"/>
  </dgm:catLst>
  <dgm:scene3d>
    <a:camera prst="isometricOffAxis2Left" zoom="95000"/>
    <a:lightRig rig="flat" dir="t"/>
  </dgm:scene3d>
  <dgm:styleLbl name="node0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 z="5715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 z="-381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 z="-52400" extrusionH="1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 z="5715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 z="-38100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 z="52400"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 z="52400"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 z="60000" prstMaterial="flat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 z="60000" prstMaterial="flat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 z="-600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 z="-600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 extrusionH="3810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 z="-4005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 z="57150" extrusionH="12700" prstMaterial="flat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 extrusionH="12700" prstMaterial="flat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 z="-635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 z="5715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 z="-4005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 z="-400500" extrusionH="63500" contourW="12700" prstMaterial="matte">
      <a:contourClr>
        <a:schemeClr val="lt1">
          <a:tint val="5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4005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 z="57150" extrusionH="63500" contourW="12700" prstMaterial="matte">
      <a:contourClr>
        <a:schemeClr val="lt1">
          <a:tint val="5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29E30CD0-3DBC-49A3-971C-C719BCF08633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83978930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Click to edit Master text styles</a:t>
            </a:r>
            <a:endParaRPr lang="en-US"/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Second level</a:t>
            </a: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Third level</a:t>
            </a: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Fourth level</a:t>
            </a: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Fifth level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741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6172246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1026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21507" name="Rectangle 1027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/>
          <a:p>
            <a:pPr marL="228600" marR="0" lvl="0" indent="-22860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endParaRPr kumimoji="1" lang="x-none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886200" y="8686800"/>
            <a:ext cx="2971800" cy="457200"/>
          </a:xfrm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C0BA215F-571C-45BC-8468-CF7C32D29122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1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82943676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2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421729112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3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93631012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4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04641126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5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4830947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6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56794056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7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74419734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8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8687700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8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17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369BE-E7C5-476C-8BD4-5279470544EF}" type="slidenum">
              <a:rPr lang="en-US" altLang="x-none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0"/>
            <a:ext cx="7772400" cy="2505075"/>
          </a:xfrm>
        </p:spPr>
        <p:txBody>
          <a:bodyPr anchor="b"/>
          <a:lstStyle>
            <a:lvl1pPr algn="ctr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48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3"/>
            <a:ext cx="7772400" cy="11318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296728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48"/>
            <a:ext cx="4041648" cy="39131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7E908A-C2D0-41CC-B840-87B803056BF9}" type="slidenum">
              <a:rPr lang="en-US" altLang="x-none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1397-FCC0-4C40-A011-99AF7C0624B9}" type="slidenum">
              <a:rPr lang="en-US" altLang="x-none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7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37" y="273050"/>
            <a:ext cx="4995863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7" y="2438400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6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6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0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0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8" y="6356350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8457760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Oval 7"/>
          <p:cNvSpPr/>
          <p:nvPr/>
        </p:nvSpPr>
        <p:spPr>
          <a:xfrm>
            <a:off x="569119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  <p:sldLayoutId id="2147483658" r:id="rId2"/>
    <p:sldLayoutId id="2147483659" r:id="rId3"/>
    <p:sldLayoutId id="2147483660" r:id="rId4"/>
    <p:sldLayoutId id="2147483661" r:id="rId5"/>
    <p:sldLayoutId id="2147483662" r:id="rId6"/>
    <p:sldLayoutId id="2147483663" r:id="rId7"/>
    <p:sldLayoutId id="2147483664" r:id="rId8"/>
    <p:sldLayoutId id="2147483665" r:id="rId9"/>
    <p:sldLayoutId id="2147483666" r:id="rId10"/>
    <p:sldLayoutId id="2147483667" r:id="rId11"/>
    <p:sldLayoutId id="2147483668" r:id="rId12"/>
  </p:sldLayoutIdLst>
  <p:transition/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lnSpc>
          <a:spcPts val="5800"/>
        </a:lnSpc>
        <a:spcBef>
          <a:spcPct val="0"/>
        </a:spcBef>
        <a:buNone/>
        <a:defRPr sz="540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0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x-none"/>
              <a:t>Online Sales Training</a:t>
            </a:r>
            <a:endParaRPr lang="en-US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x-none"/>
              <a:t>Presented by: Elise Sechan</a:t>
            </a:r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Marketing </a:t>
            </a:r>
            <a:endParaRPr lang="en-US" dirty="0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Ordering</a:t>
            </a:r>
            <a:endParaRPr lang="en-US" dirty="0"/>
          </a:p>
          <a:p>
            <a:pPr lvl="1"/>
            <a:r>
              <a:rPr lang="en-US" altLang="x-none" dirty="0"/>
              <a:t>Online order forms</a:t>
            </a:r>
          </a:p>
          <a:p>
            <a:pPr lvl="1"/>
            <a:r>
              <a:rPr lang="en-US" altLang="x-none" dirty="0"/>
              <a:t>E-mail</a:t>
            </a:r>
          </a:p>
          <a:p>
            <a:r>
              <a:rPr lang="en-US" altLang="x-none" dirty="0"/>
              <a:t>Advertising</a:t>
            </a:r>
          </a:p>
          <a:p>
            <a:pPr lvl="1"/>
            <a:r>
              <a:rPr lang="en-US" altLang="x-none" dirty="0"/>
              <a:t>Television</a:t>
            </a:r>
          </a:p>
          <a:p>
            <a:pPr lvl="1"/>
            <a:r>
              <a:rPr lang="en-US" altLang="x-none" dirty="0"/>
              <a:t>Newspaper</a:t>
            </a:r>
          </a:p>
          <a:p>
            <a:pPr lvl="1"/>
            <a:r>
              <a:rPr lang="en-US" altLang="x-none" dirty="0"/>
              <a:t>Banners at existing outlets</a:t>
            </a:r>
          </a:p>
          <a:p>
            <a:pPr lvl="1"/>
            <a:r>
              <a:rPr lang="en-US" altLang="x-none" dirty="0"/>
              <a:t>Web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81" name="Rectangle 1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Payment </a:t>
            </a:r>
            <a:endParaRPr lang="en-US" dirty="0"/>
          </a:p>
        </p:txBody>
      </p:sp>
      <p:sp>
        <p:nvSpPr>
          <p:cNvPr id="7182" name="Rectangle 14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Credit cards</a:t>
            </a:r>
            <a:endParaRPr lang="en-US"/>
          </a:p>
          <a:p>
            <a:r>
              <a:rPr lang="en-US" altLang="x-none"/>
              <a:t>Cash on delivery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Delivery Features</a:t>
            </a:r>
            <a:endParaRPr lang="en-US" dirty="0"/>
          </a:p>
        </p:txBody>
      </p:sp>
      <p:sp>
        <p:nvSpPr>
          <p:cNvPr id="8197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Courier service</a:t>
            </a:r>
            <a:endParaRPr lang="en-US" dirty="0"/>
          </a:p>
          <a:p>
            <a:r>
              <a:rPr lang="en-US" altLang="x-none" dirty="0"/>
              <a:t>Central warehouse </a:t>
            </a:r>
          </a:p>
          <a:p>
            <a:r>
              <a:rPr lang="en-US" altLang="x-none" dirty="0"/>
              <a:t>Customer &amp; payment </a:t>
            </a:r>
            <a:r>
              <a:rPr lang="en-US" altLang="x-none" dirty="0" smtClean="0"/>
              <a:t/>
            </a:r>
            <a:br>
              <a:rPr lang="en-US" altLang="x-none" dirty="0" smtClean="0"/>
            </a:br>
            <a:r>
              <a:rPr lang="en-US" altLang="x-none" dirty="0" smtClean="0"/>
              <a:t>verification</a:t>
            </a:r>
            <a:endParaRPr lang="en-US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Customer </a:t>
            </a:r>
            <a:r>
              <a:rPr lang="en-US" altLang="x-none" dirty="0" smtClean="0"/>
              <a:t>Service</a:t>
            </a:r>
            <a:endParaRPr lang="en-US" altLang="x-none" dirty="0"/>
          </a:p>
        </p:txBody>
      </p:sp>
      <p:sp>
        <p:nvSpPr>
          <p:cNvPr id="922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Information on new products</a:t>
            </a:r>
            <a:endParaRPr lang="en-US"/>
          </a:p>
          <a:p>
            <a:r>
              <a:rPr lang="en-US" altLang="x-none"/>
              <a:t>Frequently asked questions</a:t>
            </a:r>
          </a:p>
          <a:p>
            <a:r>
              <a:rPr lang="en-US" altLang="x-none"/>
              <a:t>Recipes</a:t>
            </a:r>
          </a:p>
          <a:p>
            <a:r>
              <a:rPr lang="en-US" altLang="x-none"/>
              <a:t>Customer feedback</a:t>
            </a:r>
          </a:p>
          <a:p>
            <a:endParaRPr lang="en-US" altLang="x-none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/>
              <a:t>Advantages</a:t>
            </a:r>
            <a:endParaRPr lang="en-US"/>
          </a:p>
        </p:txBody>
      </p:sp>
      <p:sp>
        <p:nvSpPr>
          <p:cNvPr id="10245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Personalized service</a:t>
            </a:r>
            <a:endParaRPr lang="en-US"/>
          </a:p>
          <a:p>
            <a:r>
              <a:rPr lang="en-US" altLang="x-none"/>
              <a:t>Complete information on the site</a:t>
            </a:r>
          </a:p>
          <a:p>
            <a:r>
              <a:rPr lang="en-US" altLang="x-none"/>
              <a:t>Product specifications</a:t>
            </a:r>
          </a:p>
          <a:p>
            <a:r>
              <a:rPr lang="en-US" altLang="x-none"/>
              <a:t>Recipe database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Ordering Process</a:t>
            </a:r>
            <a:endParaRPr lang="en-US" dirty="0"/>
          </a:p>
        </p:txBody>
      </p:sp>
      <p:graphicFrame>
        <p:nvGraphicFramePr>
          <p:cNvPr id="4" name="Diagram 3"/>
          <p:cNvGraphicFramePr/>
          <p:nvPr/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Customer Growth</a:t>
            </a:r>
            <a:endParaRPr lang="en-US" dirty="0"/>
          </a:p>
        </p:txBody>
      </p:sp>
      <p:graphicFrame>
        <p:nvGraphicFramePr>
          <p:cNvPr id="4" name="Diagram 3"/>
          <p:cNvGraphicFramePr/>
          <p:nvPr/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Sales Philosophy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9674328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756085203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xecutive">
  <a:themeElements>
    <a:clrScheme name="Executive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Executi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华文楷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Execu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TC103457515[[fn=View]]</Template>
  <TotalTime>8943</TotalTime>
  <Words>93</Words>
  <Application>Microsoft Office PowerPoint</Application>
  <PresentationFormat>On-screen Show (4:3)</PresentationFormat>
  <Paragraphs>50</Paragraphs>
  <Slides>9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6" baseType="lpstr">
      <vt:lpstr>Arial</vt:lpstr>
      <vt:lpstr>Calibri</vt:lpstr>
      <vt:lpstr>Century Gothic</vt:lpstr>
      <vt:lpstr>Courier New</vt:lpstr>
      <vt:lpstr>Palatino Linotype</vt:lpstr>
      <vt:lpstr>Times New Roman</vt:lpstr>
      <vt:lpstr>Executive</vt:lpstr>
      <vt:lpstr>Online Sales Training</vt:lpstr>
      <vt:lpstr>Marketing </vt:lpstr>
      <vt:lpstr>Payment </vt:lpstr>
      <vt:lpstr>Delivery Features</vt:lpstr>
      <vt:lpstr>Customer Service</vt:lpstr>
      <vt:lpstr>Advantages</vt:lpstr>
      <vt:lpstr>Ordering Process</vt:lpstr>
      <vt:lpstr>Customer Growth</vt:lpstr>
      <vt:lpstr>Sales Philosophy</vt:lpstr>
    </vt:vector>
  </TitlesOfParts>
  <Company>NIIT Ltd.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Training</dc:title>
  <dc:creator>AnitaSastry</dc:creator>
  <cp:lastModifiedBy>Student01</cp:lastModifiedBy>
  <cp:revision>169</cp:revision>
  <cp:lastPrinted>1601-01-01T00:00:00Z</cp:lastPrinted>
  <dcterms:created xsi:type="dcterms:W3CDTF">1999-06-13T03:41:08Z</dcterms:created>
  <dcterms:modified xsi:type="dcterms:W3CDTF">2013-03-18T18:28:46Z</dcterms:modified>
</cp:coreProperties>
</file>

<file path=docProps/thumbnail.jpeg>
</file>