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BE895-C594-413B-9F3E-C2FFEEC613FB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4ABE6-323C-4131-93EE-F7A195301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9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4ABE6-323C-4131-93EE-F7A195301D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16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5C11B6B-2250-4A20-9B3F-717EDE70C098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E8B1EA3-2D83-4C8B-B628-CF8FE000B3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 Production 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Curriculum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32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Equipment </a:t>
            </a:r>
            <a:r>
              <a:rPr lang="en-US" smtClean="0"/>
              <a:t>and </a:t>
            </a:r>
            <a:r>
              <a:rPr lang="en-US"/>
              <a:t>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801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You Shoot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1200" dirty="0" smtClean="0"/>
          </a:p>
          <a:p>
            <a:r>
              <a:rPr lang="en-US" sz="1800" dirty="0" smtClean="0"/>
              <a:t>Cameras, lenses, and tripods</a:t>
            </a:r>
          </a:p>
          <a:p>
            <a:r>
              <a:rPr lang="en-US" sz="1800" dirty="0"/>
              <a:t>Framing, focus, and </a:t>
            </a:r>
            <a:r>
              <a:rPr lang="en-US" sz="1800" dirty="0" smtClean="0"/>
              <a:t>exposure</a:t>
            </a:r>
          </a:p>
          <a:p>
            <a:r>
              <a:rPr lang="en-US" sz="1800" dirty="0"/>
              <a:t>Focal length and depth of </a:t>
            </a:r>
            <a:r>
              <a:rPr lang="en-US" sz="1800" dirty="0" smtClean="0"/>
              <a:t>field</a:t>
            </a:r>
          </a:p>
          <a:p>
            <a:r>
              <a:rPr lang="en-US" sz="1800" dirty="0" smtClean="0"/>
              <a:t>Lighting, batteries, and other peripheral gear</a:t>
            </a:r>
            <a:endParaRPr lang="en-US" sz="1800" dirty="0"/>
          </a:p>
          <a:p>
            <a:r>
              <a:rPr lang="en-US" sz="1800" dirty="0" smtClean="0"/>
              <a:t>Tape, cards, and storage</a:t>
            </a:r>
          </a:p>
          <a:p>
            <a:r>
              <a:rPr lang="en-US" sz="1800" dirty="0" smtClean="0"/>
              <a:t>Video file formats</a:t>
            </a:r>
          </a:p>
          <a:p>
            <a:endParaRPr lang="en-US" sz="1200" dirty="0" smtClean="0"/>
          </a:p>
          <a:p>
            <a:endParaRPr lang="en-US" sz="1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" y="1842294"/>
            <a:ext cx="4041775" cy="4041775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6957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336702"/>
              </p:ext>
            </p:extLst>
          </p:nvPr>
        </p:nvGraphicFramePr>
        <p:xfrm>
          <a:off x="457200" y="1600200"/>
          <a:ext cx="8229600" cy="425656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473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Cameras, lenses, and tripods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Introduction</a:t>
                      </a:r>
                      <a:r>
                        <a:rPr lang="en-US" sz="1050" baseline="0" dirty="0" smtClean="0"/>
                        <a:t> to the various types of cameras used for television, film, and video production.</a:t>
                      </a:r>
                    </a:p>
                    <a:p>
                      <a:endParaRPr lang="en-US" sz="1050" baseline="0" dirty="0" smtClean="0"/>
                    </a:p>
                    <a:p>
                      <a:r>
                        <a:rPr lang="en-US" sz="1050" dirty="0" smtClean="0"/>
                        <a:t>Overview of lenses, their uses, their limitations, and how they affect the final shot.</a:t>
                      </a:r>
                    </a:p>
                    <a:p>
                      <a:endParaRPr lang="en-US" sz="1050" dirty="0" smtClean="0"/>
                    </a:p>
                    <a:p>
                      <a:r>
                        <a:rPr lang="en-US" sz="1050" dirty="0" smtClean="0"/>
                        <a:t>Overview</a:t>
                      </a:r>
                      <a:r>
                        <a:rPr lang="en-US" sz="1050" baseline="0" dirty="0" smtClean="0"/>
                        <a:t> of the basic studio and field equipment used to stabilize shots.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Tripods, monopods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Pedestals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Dollies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Jigs</a:t>
                      </a:r>
                      <a:endParaRPr lang="en-US" sz="1050" dirty="0"/>
                    </a:p>
                  </a:txBody>
                  <a:tcPr/>
                </a:tc>
              </a:tr>
              <a:tr h="592058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Framing, focus, and exposure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dirty="0" smtClean="0"/>
                        <a:t>The</a:t>
                      </a:r>
                      <a:r>
                        <a:rPr lang="en-US" sz="1050" baseline="0" dirty="0" smtClean="0"/>
                        <a:t> rule of thirds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Composition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Critical focus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Aperture and F-stop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Exposure</a:t>
                      </a:r>
                      <a:endParaRPr lang="en-US" sz="1050" dirty="0"/>
                    </a:p>
                  </a:txBody>
                  <a:tcPr/>
                </a:tc>
              </a:tr>
              <a:tr h="592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Focal length and depth of field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Lab: measuring</a:t>
                      </a:r>
                      <a:r>
                        <a:rPr lang="en-US" sz="1050" baseline="0" dirty="0" smtClean="0"/>
                        <a:t> the focal length of various lenses, and creating various effects using depth of field.</a:t>
                      </a:r>
                    </a:p>
                    <a:p>
                      <a:endParaRPr lang="en-US" sz="1050" baseline="0" dirty="0" smtClean="0"/>
                    </a:p>
                    <a:p>
                      <a:r>
                        <a:rPr lang="en-US" sz="1050" baseline="0" dirty="0" smtClean="0"/>
                        <a:t>Review equipment check-out policies and procedure. Sign student agreements.</a:t>
                      </a:r>
                      <a:endParaRPr lang="en-US" sz="105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313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855682"/>
              </p:ext>
            </p:extLst>
          </p:nvPr>
        </p:nvGraphicFramePr>
        <p:xfrm>
          <a:off x="457200" y="2057400"/>
          <a:ext cx="8229600" cy="3429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Lighting, batteries, and other peripheral gear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Overview</a:t>
                      </a:r>
                      <a:r>
                        <a:rPr lang="en-US" sz="1050" baseline="0" dirty="0" smtClean="0"/>
                        <a:t> of lighting equipment and concepts.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Fixtures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Reflectors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Diffusers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Filters</a:t>
                      </a:r>
                    </a:p>
                    <a:p>
                      <a:pPr marL="628650" lvl="1" indent="-171450">
                        <a:buFont typeface="Arial" pitchFamily="34" charset="0"/>
                        <a:buChar char="•"/>
                      </a:pPr>
                      <a:r>
                        <a:rPr lang="en-US" sz="1050" baseline="0" dirty="0" smtClean="0"/>
                        <a:t>Color temperature</a:t>
                      </a:r>
                    </a:p>
                    <a:p>
                      <a:endParaRPr lang="en-US" sz="1050" dirty="0" smtClean="0"/>
                    </a:p>
                    <a:p>
                      <a:r>
                        <a:rPr lang="en-US" sz="1050" dirty="0" smtClean="0"/>
                        <a:t>Care</a:t>
                      </a:r>
                      <a:r>
                        <a:rPr lang="en-US" sz="1050" baseline="0" dirty="0" smtClean="0"/>
                        <a:t> and use of batteries. Effects of temperature on charge.</a:t>
                      </a:r>
                    </a:p>
                    <a:p>
                      <a:endParaRPr lang="en-US" sz="1050" baseline="0" dirty="0" smtClean="0"/>
                    </a:p>
                    <a:p>
                      <a:r>
                        <a:rPr lang="en-US" sz="1050" baseline="0" dirty="0" smtClean="0"/>
                        <a:t>Mics, cables, and stands.</a:t>
                      </a:r>
                      <a:endParaRPr lang="en-US" sz="105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Tape, cards, and storage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video storage.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Film and its various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formats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Digital tape-MiniDV, DVC Pro, etc.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SDI and other memory cards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External storage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Discs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Video file formats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common formats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Frames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frame rates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Aspect ratios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032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27" b="2472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Up</a:t>
            </a:r>
            <a:r>
              <a:rPr lang="en-US"/>
              <a:t> next: shooting, importing, and editing your </a:t>
            </a:r>
            <a:r>
              <a:rPr lang="en-US" smtClean="0"/>
              <a:t>video.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8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100</TotalTime>
  <Words>264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Palatino Linotype</vt:lpstr>
      <vt:lpstr>Executive</vt:lpstr>
      <vt:lpstr>Video Production 101</vt:lpstr>
      <vt:lpstr>Unit 1</vt:lpstr>
      <vt:lpstr>Before You Shoot</vt:lpstr>
      <vt:lpstr>Week 1</vt:lpstr>
      <vt:lpstr>Week 2</vt:lpstr>
      <vt:lpstr>Fin</vt:lpstr>
    </vt:vector>
  </TitlesOfParts>
  <Company>elementk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Barnosky</dc:creator>
  <cp:lastModifiedBy>Robert Toner</cp:lastModifiedBy>
  <cp:revision>13</cp:revision>
  <dcterms:created xsi:type="dcterms:W3CDTF">2012-08-30T15:36:27Z</dcterms:created>
  <dcterms:modified xsi:type="dcterms:W3CDTF">2012-11-15T21:16:22Z</dcterms:modified>
</cp:coreProperties>
</file>