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DBE895-C594-413B-9F3E-C2FFEEC613FB}" type="datetimeFigureOut">
              <a:rPr lang="en-US" smtClean="0"/>
              <a:t>8/30/2012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84ABE6-323C-4131-93EE-F7A195301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0906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84ABE6-323C-4131-93EE-F7A195301D6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2162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1B6B-2250-4A20-9B3F-717EDE70C098}" type="datetimeFigureOut">
              <a:rPr lang="en-US" smtClean="0"/>
              <a:t>8/30/2012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8B1EA3-2D83-4C8B-B628-CF8FE000B36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1B6B-2250-4A20-9B3F-717EDE70C098}" type="datetimeFigureOut">
              <a:rPr lang="en-US" smtClean="0"/>
              <a:t>8/30/2012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B1EA3-2D83-4C8B-B628-CF8FE000B3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1B6B-2250-4A20-9B3F-717EDE70C098}" type="datetimeFigureOut">
              <a:rPr lang="en-US" smtClean="0"/>
              <a:t>8/30/2012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B1EA3-2D83-4C8B-B628-CF8FE000B3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1B6B-2250-4A20-9B3F-717EDE70C098}" type="datetimeFigureOut">
              <a:rPr lang="en-US" smtClean="0"/>
              <a:t>8/30/2012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B1EA3-2D83-4C8B-B628-CF8FE000B3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1B6B-2250-4A20-9B3F-717EDE70C098}" type="datetimeFigureOut">
              <a:rPr lang="en-US" smtClean="0"/>
              <a:t>8/30/2012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B1EA3-2D83-4C8B-B628-CF8FE000B36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1B6B-2250-4A20-9B3F-717EDE70C098}" type="datetimeFigureOut">
              <a:rPr lang="en-US" smtClean="0"/>
              <a:t>8/30/2012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B1EA3-2D83-4C8B-B628-CF8FE000B36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1B6B-2250-4A20-9B3F-717EDE70C098}" type="datetimeFigureOut">
              <a:rPr lang="en-US" smtClean="0"/>
              <a:t>8/30/2012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B1EA3-2D83-4C8B-B628-CF8FE000B36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1B6B-2250-4A20-9B3F-717EDE70C098}" type="datetimeFigureOut">
              <a:rPr lang="en-US" smtClean="0"/>
              <a:t>8/30/2012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B1EA3-2D83-4C8B-B628-CF8FE000B3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1B6B-2250-4A20-9B3F-717EDE70C098}" type="datetimeFigureOut">
              <a:rPr lang="en-US" smtClean="0"/>
              <a:t>8/30/2012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B1EA3-2D83-4C8B-B628-CF8FE000B3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1B6B-2250-4A20-9B3F-717EDE70C098}" type="datetimeFigureOut">
              <a:rPr lang="en-US" smtClean="0"/>
              <a:t>8/30/2012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B1EA3-2D83-4C8B-B628-CF8FE000B3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1B6B-2250-4A20-9B3F-717EDE70C098}" type="datetimeFigureOut">
              <a:rPr lang="en-US" smtClean="0"/>
              <a:t>8/30/2012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B1EA3-2D83-4C8B-B628-CF8FE000B3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F5C11B6B-2250-4A20-9B3F-717EDE70C098}" type="datetimeFigureOut">
              <a:rPr lang="en-US" smtClean="0"/>
              <a:t>8/30/2012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6E8B1EA3-2D83-4C8B-B628-CF8FE000B36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Video Production 101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Fall Curriculum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324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Unit 1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Equipment and </a:t>
            </a:r>
            <a:r>
              <a:rPr lang="en-US" dirty="0" smtClean="0"/>
              <a:t>Fundamentals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8015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Before You Shoot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en-US" sz="1200" dirty="0" smtClean="0"/>
          </a:p>
          <a:p>
            <a:r>
              <a:rPr lang="en-US" sz="1800" dirty="0" smtClean="0"/>
              <a:t>Cameras, lenses, and tripods</a:t>
            </a:r>
          </a:p>
          <a:p>
            <a:r>
              <a:rPr lang="en-US" sz="1800" dirty="0"/>
              <a:t>Framing, focus, and </a:t>
            </a:r>
            <a:r>
              <a:rPr lang="en-US" sz="1800" dirty="0" smtClean="0"/>
              <a:t>exposure</a:t>
            </a:r>
          </a:p>
          <a:p>
            <a:r>
              <a:rPr lang="en-US" sz="1800" dirty="0"/>
              <a:t>Focal length and depth of </a:t>
            </a:r>
            <a:r>
              <a:rPr lang="en-US" sz="1800" dirty="0" smtClean="0"/>
              <a:t>field</a:t>
            </a:r>
          </a:p>
          <a:p>
            <a:r>
              <a:rPr lang="en-US" sz="1800" dirty="0" smtClean="0"/>
              <a:t>Lighting, batteries, and other peripheral gear</a:t>
            </a:r>
            <a:endParaRPr lang="en-US" sz="1800" dirty="0"/>
          </a:p>
          <a:p>
            <a:r>
              <a:rPr lang="en-US" sz="1800" dirty="0" smtClean="0"/>
              <a:t>Tape, cards, and storage</a:t>
            </a:r>
          </a:p>
          <a:p>
            <a:r>
              <a:rPr lang="en-US" sz="1800" dirty="0" smtClean="0"/>
              <a:t>Video file </a:t>
            </a:r>
            <a:r>
              <a:rPr lang="en-US" sz="1800" dirty="0" smtClean="0"/>
              <a:t>formats</a:t>
            </a:r>
            <a:endParaRPr lang="en-US" sz="1800" dirty="0" smtClean="0"/>
          </a:p>
          <a:p>
            <a:endParaRPr lang="en-US" sz="1200" dirty="0" smtClean="0"/>
          </a:p>
          <a:p>
            <a:endParaRPr lang="en-US" sz="12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13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125" y="1842294"/>
            <a:ext cx="4041775" cy="4041775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869573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Week 1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1336702"/>
              </p:ext>
            </p:extLst>
          </p:nvPr>
        </p:nvGraphicFramePr>
        <p:xfrm>
          <a:off x="457200" y="1600200"/>
          <a:ext cx="8229600" cy="4256565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247348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/>
                        <a:t>Cameras, lenses, and tripods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Introduction</a:t>
                      </a:r>
                      <a:r>
                        <a:rPr lang="en-US" sz="1050" baseline="0" dirty="0" smtClean="0"/>
                        <a:t> to the various types of cameras used for television, film, and video production.</a:t>
                      </a:r>
                    </a:p>
                    <a:p>
                      <a:endParaRPr lang="en-US" sz="1050" baseline="0" dirty="0" smtClean="0"/>
                    </a:p>
                    <a:p>
                      <a:r>
                        <a:rPr lang="en-US" sz="1050" dirty="0" smtClean="0"/>
                        <a:t>Overview of lenses, their uses, their limitations, and how they affect the final shot.</a:t>
                      </a:r>
                    </a:p>
                    <a:p>
                      <a:endParaRPr lang="en-US" sz="1050" dirty="0" smtClean="0"/>
                    </a:p>
                    <a:p>
                      <a:r>
                        <a:rPr lang="en-US" sz="1050" dirty="0" smtClean="0"/>
                        <a:t>Overview</a:t>
                      </a:r>
                      <a:r>
                        <a:rPr lang="en-US" sz="1050" baseline="0" dirty="0" smtClean="0"/>
                        <a:t> of the basic studio and field equipment used to stabilize shots.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050" baseline="0" dirty="0" smtClean="0"/>
                        <a:t>Tripods, monopods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050" baseline="0" dirty="0" smtClean="0"/>
                        <a:t>Pedestals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050" baseline="0" dirty="0" smtClean="0"/>
                        <a:t>Dollies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050" baseline="0" dirty="0" smtClean="0"/>
                        <a:t>Jigs</a:t>
                      </a:r>
                      <a:endParaRPr lang="en-US" sz="1050" dirty="0"/>
                    </a:p>
                  </a:txBody>
                  <a:tcPr/>
                </a:tc>
              </a:tr>
              <a:tr h="592058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Framing, focus, and exposure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050" dirty="0" smtClean="0"/>
                        <a:t>The</a:t>
                      </a:r>
                      <a:r>
                        <a:rPr lang="en-US" sz="1050" baseline="0" dirty="0" smtClean="0"/>
                        <a:t> rule of thirds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050" baseline="0" dirty="0" smtClean="0"/>
                        <a:t>Composition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050" baseline="0" dirty="0" smtClean="0"/>
                        <a:t>Critical focus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050" baseline="0" dirty="0" smtClean="0"/>
                        <a:t>Aperture and F-stop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050" baseline="0" dirty="0" smtClean="0"/>
                        <a:t>Exposure</a:t>
                      </a:r>
                      <a:endParaRPr lang="en-US" sz="1050" dirty="0"/>
                    </a:p>
                  </a:txBody>
                  <a:tcPr/>
                </a:tc>
              </a:tr>
              <a:tr h="5920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/>
                        <a:t>Focal length and depth of field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Lab: measuring</a:t>
                      </a:r>
                      <a:r>
                        <a:rPr lang="en-US" sz="1050" baseline="0" dirty="0" smtClean="0"/>
                        <a:t> the focal length of various lenses, and creating various effects using depth of field.</a:t>
                      </a:r>
                    </a:p>
                    <a:p>
                      <a:endParaRPr lang="en-US" sz="1050" baseline="0" dirty="0" smtClean="0"/>
                    </a:p>
                    <a:p>
                      <a:r>
                        <a:rPr lang="en-US" sz="1050" baseline="0" dirty="0" smtClean="0"/>
                        <a:t>Review equipment check-out policies and procedure. Sign student agreements.</a:t>
                      </a:r>
                      <a:endParaRPr lang="en-US" sz="105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43135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Week 2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1855682"/>
              </p:ext>
            </p:extLst>
          </p:nvPr>
        </p:nvGraphicFramePr>
        <p:xfrm>
          <a:off x="457200" y="2057400"/>
          <a:ext cx="8229600" cy="34290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685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/>
                        <a:t>Lighting, batteries, and other peripheral gear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Overview</a:t>
                      </a:r>
                      <a:r>
                        <a:rPr lang="en-US" sz="1050" baseline="0" dirty="0" smtClean="0"/>
                        <a:t> of lighting equipment and concepts.</a:t>
                      </a:r>
                    </a:p>
                    <a:p>
                      <a:pPr marL="628650" lvl="1" indent="-171450">
                        <a:buFont typeface="Arial" pitchFamily="34" charset="0"/>
                        <a:buChar char="•"/>
                      </a:pPr>
                      <a:r>
                        <a:rPr lang="en-US" sz="1050" baseline="0" dirty="0" smtClean="0"/>
                        <a:t>Fixtures</a:t>
                      </a:r>
                    </a:p>
                    <a:p>
                      <a:pPr marL="628650" lvl="1" indent="-171450">
                        <a:buFont typeface="Arial" pitchFamily="34" charset="0"/>
                        <a:buChar char="•"/>
                      </a:pPr>
                      <a:r>
                        <a:rPr lang="en-US" sz="1050" baseline="0" dirty="0" smtClean="0"/>
                        <a:t>Reflectors</a:t>
                      </a:r>
                    </a:p>
                    <a:p>
                      <a:pPr marL="628650" lvl="1" indent="-171450">
                        <a:buFont typeface="Arial" pitchFamily="34" charset="0"/>
                        <a:buChar char="•"/>
                      </a:pPr>
                      <a:r>
                        <a:rPr lang="en-US" sz="1050" baseline="0" dirty="0" smtClean="0"/>
                        <a:t>Diffusers</a:t>
                      </a:r>
                    </a:p>
                    <a:p>
                      <a:pPr marL="628650" lvl="1" indent="-171450">
                        <a:buFont typeface="Arial" pitchFamily="34" charset="0"/>
                        <a:buChar char="•"/>
                      </a:pPr>
                      <a:r>
                        <a:rPr lang="en-US" sz="1050" baseline="0" dirty="0" smtClean="0"/>
                        <a:t>Filters</a:t>
                      </a:r>
                    </a:p>
                    <a:p>
                      <a:pPr marL="628650" lvl="1" indent="-171450">
                        <a:buFont typeface="Arial" pitchFamily="34" charset="0"/>
                        <a:buChar char="•"/>
                      </a:pPr>
                      <a:r>
                        <a:rPr lang="en-US" sz="1050" baseline="0" dirty="0" smtClean="0"/>
                        <a:t>Color temperature</a:t>
                      </a:r>
                    </a:p>
                    <a:p>
                      <a:endParaRPr lang="en-US" sz="1050" dirty="0" smtClean="0"/>
                    </a:p>
                    <a:p>
                      <a:r>
                        <a:rPr lang="en-US" sz="1050" dirty="0" smtClean="0"/>
                        <a:t>Care</a:t>
                      </a:r>
                      <a:r>
                        <a:rPr lang="en-US" sz="1050" baseline="0" dirty="0" smtClean="0"/>
                        <a:t> and use of batteries. Effects of temperature on charge</a:t>
                      </a:r>
                      <a:r>
                        <a:rPr lang="en-US" sz="1050" baseline="0" dirty="0" smtClean="0"/>
                        <a:t>.</a:t>
                      </a:r>
                    </a:p>
                    <a:p>
                      <a:endParaRPr lang="en-US" sz="1050" baseline="0" dirty="0" smtClean="0"/>
                    </a:p>
                    <a:p>
                      <a:r>
                        <a:rPr lang="en-US" sz="1050" baseline="0" dirty="0" smtClean="0"/>
                        <a:t>Mics, cables, and stands.</a:t>
                      </a:r>
                      <a:endParaRPr lang="en-US" sz="1050" dirty="0"/>
                    </a:p>
                  </a:txBody>
                  <a:tcPr/>
                </a:tc>
              </a:tr>
              <a:tr h="685800">
                <a:tc>
                  <a:txBody>
                    <a:bodyPr/>
                    <a:lstStyle/>
                    <a:p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Tape, cards, and storage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Overview of video storage.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Film and its various</a:t>
                      </a:r>
                      <a:r>
                        <a:rPr lang="en-US" sz="105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formats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US" sz="105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Digital tape-MiniDV, DVC Pro, etc.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US" sz="105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SDI and other memory cards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US" sz="105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External storage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US" sz="105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Discs</a:t>
                      </a:r>
                      <a:endParaRPr lang="en-US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685800">
                <a:tc>
                  <a:txBody>
                    <a:bodyPr/>
                    <a:lstStyle/>
                    <a:p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Video file formats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Overview of common formats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Frames</a:t>
                      </a:r>
                      <a:r>
                        <a:rPr lang="en-US" sz="105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and frame rates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05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Aspect ratios</a:t>
                      </a:r>
                      <a:endParaRPr lang="en-US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60328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</a:t>
            </a:r>
            <a:endParaRPr lang="en-US" dirty="0"/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727" b="24727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Up next: shooting, importing, and editing your video.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9284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100</TotalTime>
  <Words>264</Words>
  <Application>Microsoft Office PowerPoint</Application>
  <PresentationFormat>On-screen Show (4:3)</PresentationFormat>
  <Paragraphs>59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Executive</vt:lpstr>
      <vt:lpstr>Video Production 101</vt:lpstr>
      <vt:lpstr>Unit 1</vt:lpstr>
      <vt:lpstr>Before You Shoot</vt:lpstr>
      <vt:lpstr>Week 1</vt:lpstr>
      <vt:lpstr>Week 2</vt:lpstr>
      <vt:lpstr>Fin</vt:lpstr>
    </vt:vector>
  </TitlesOfParts>
  <Company>elementk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 Barnosky</dc:creator>
  <cp:lastModifiedBy>sbm</cp:lastModifiedBy>
  <cp:revision>13</cp:revision>
  <dcterms:created xsi:type="dcterms:W3CDTF">2012-08-30T15:36:27Z</dcterms:created>
  <dcterms:modified xsi:type="dcterms:W3CDTF">2012-08-30T17:26:50Z</dcterms:modified>
</cp:coreProperties>
</file>