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BE895-C594-413B-9F3E-C2FFEEC613FB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4ABE6-323C-4131-93EE-F7A195301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9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4ABE6-323C-4131-93EE-F7A195301D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Production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Curriculum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2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Equipment and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0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r>
              <a:rPr lang="en-US" sz="1800" dirty="0" smtClean="0"/>
              <a:t>Cameras, lenses, and tripods</a:t>
            </a:r>
          </a:p>
          <a:p>
            <a:r>
              <a:rPr lang="en-US" sz="1800" dirty="0"/>
              <a:t>Framing, focus, and </a:t>
            </a:r>
            <a:r>
              <a:rPr lang="en-US" sz="1800" dirty="0" smtClean="0"/>
              <a:t>exposure</a:t>
            </a:r>
          </a:p>
          <a:p>
            <a:r>
              <a:rPr lang="en-US" sz="1800" dirty="0"/>
              <a:t>Focal length and depth of </a:t>
            </a:r>
            <a:r>
              <a:rPr lang="en-US" sz="1800" dirty="0" smtClean="0"/>
              <a:t>field</a:t>
            </a:r>
          </a:p>
          <a:p>
            <a:r>
              <a:rPr lang="en-US" sz="1800" dirty="0" smtClean="0"/>
              <a:t>Lighting, batteries, and other peripheral gear</a:t>
            </a:r>
            <a:endParaRPr lang="en-US" sz="1800" dirty="0"/>
          </a:p>
          <a:p>
            <a:r>
              <a:rPr lang="en-US" sz="1800" dirty="0" smtClean="0"/>
              <a:t>Tape, cards, and storage</a:t>
            </a:r>
          </a:p>
          <a:p>
            <a:r>
              <a:rPr lang="en-US" sz="1800" dirty="0" smtClean="0"/>
              <a:t>Video file formats</a:t>
            </a:r>
          </a:p>
          <a:p>
            <a:r>
              <a:rPr lang="en-US" sz="1800" dirty="0"/>
              <a:t>Terminology</a:t>
            </a:r>
            <a:endParaRPr lang="en-US" sz="18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842294"/>
            <a:ext cx="4041775" cy="404177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95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36702"/>
              </p:ext>
            </p:extLst>
          </p:nvPr>
        </p:nvGraphicFramePr>
        <p:xfrm>
          <a:off x="457200" y="1600200"/>
          <a:ext cx="8229600" cy="42565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473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Cameras, lenses, and tripods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Introduction</a:t>
                      </a:r>
                      <a:r>
                        <a:rPr lang="en-US" sz="1050" baseline="0" dirty="0" smtClean="0"/>
                        <a:t> to the various types of cameras used for television, film, and video production.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dirty="0" smtClean="0"/>
                        <a:t>Overview of lenses, their uses, their limitations, and how they affect the final shot.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the basic studio and field equipment used to stabilize shots.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Tripods, monopods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Pedestals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Dollies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Jigs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Framing, focus, and exposure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dirty="0" smtClean="0"/>
                        <a:t>The</a:t>
                      </a:r>
                      <a:r>
                        <a:rPr lang="en-US" sz="1050" baseline="0" dirty="0" smtClean="0"/>
                        <a:t> rule of thirds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Composition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Critical focus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Aperture and F-stop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Exposure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Focal length and depth of field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Lab: measuring</a:t>
                      </a:r>
                      <a:r>
                        <a:rPr lang="en-US" sz="1050" baseline="0" dirty="0" smtClean="0"/>
                        <a:t> the focal length of various lenses, and creating various effects using depth of field.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baseline="0" dirty="0" smtClean="0"/>
                        <a:t>Review equipment check-out policies and procedure. Sign student agreements.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3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172436"/>
              </p:ext>
            </p:extLst>
          </p:nvPr>
        </p:nvGraphicFramePr>
        <p:xfrm>
          <a:off x="457200" y="2057400"/>
          <a:ext cx="8229600" cy="3108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Lighting, batteries, and other peripheral gear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lighting equipment and concepts.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Fixtures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Reflectors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Diffusers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Filters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Color temperature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Care</a:t>
                      </a:r>
                      <a:r>
                        <a:rPr lang="en-US" sz="1050" baseline="0" dirty="0" smtClean="0"/>
                        <a:t> and use of batteries. Effects of temperature on charge.</a:t>
                      </a:r>
                      <a:endParaRPr lang="en-US" sz="105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Tape, cards, and storage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video storage.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 and its various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formats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 tape-MiniDV, DVC Pro, etc.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SDI and other memory cards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storage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Video file formats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common formats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frame rates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Aspect ratios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03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7" b="2472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You now know the basics!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98</TotalTime>
  <Words>252</Words>
  <Application>Microsoft Office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Video Production 101</vt:lpstr>
      <vt:lpstr>Unit 1</vt:lpstr>
      <vt:lpstr>Before You Shoot</vt:lpstr>
      <vt:lpstr>Week 1</vt:lpstr>
      <vt:lpstr>Week 2</vt:lpstr>
      <vt:lpstr>Fin</vt:lpstr>
    </vt:vector>
  </TitlesOfParts>
  <Company>elementk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Tim Barnosky</cp:lastModifiedBy>
  <cp:revision>12</cp:revision>
  <dcterms:created xsi:type="dcterms:W3CDTF">2012-08-30T15:36:27Z</dcterms:created>
  <dcterms:modified xsi:type="dcterms:W3CDTF">2012-08-30T17:14:40Z</dcterms:modified>
</cp:coreProperties>
</file>