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8/29/2012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6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8/29/2012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8/29/2012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8/29/2012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8/29/2012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Training Presentation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Working Effectively and Accurately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Define the subject matter</a:t>
            </a:r>
          </a:p>
          <a:p>
            <a:r>
              <a:rPr lang="en-US" smtClean="0"/>
              <a:t>State what the audience will learn</a:t>
            </a:r>
          </a:p>
          <a:p>
            <a:r>
              <a:rPr lang="en-US" smtClean="0"/>
              <a:t>Find out if audience members have relevant backgrounds or interests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List the topics to be covered</a:t>
            </a:r>
          </a:p>
          <a:p>
            <a:r>
              <a:rPr lang="en-US" smtClean="0"/>
              <a:t>List the times allotted for each topic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Give the big picture of the subject</a:t>
            </a:r>
          </a:p>
          <a:p>
            <a:r>
              <a:rPr lang="en-US" smtClean="0"/>
              <a:t>Explain how all the individual topics fit together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889953" y="1216025"/>
            <a:ext cx="3526518" cy="4937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Vocabulary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Glossary of terms</a:t>
            </a:r>
          </a:p>
          <a:p>
            <a:r>
              <a:rPr lang="en-US" smtClean="0"/>
              <a:t>Define the terms as used in this training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One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Explain details</a:t>
            </a:r>
          </a:p>
          <a:p>
            <a:r>
              <a:rPr lang="en-US" smtClean="0"/>
              <a:t>Give an example</a:t>
            </a:r>
          </a:p>
          <a:p>
            <a:r>
              <a:rPr lang="en-US" smtClean="0"/>
              <a:t>Conduct exercises to reinforce learning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Two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Explain details</a:t>
            </a:r>
          </a:p>
          <a:p>
            <a:r>
              <a:rPr lang="en-US" smtClean="0"/>
              <a:t>Give an example</a:t>
            </a:r>
          </a:p>
          <a:p>
            <a:r>
              <a:rPr lang="en-US" smtClean="0"/>
              <a:t>Conduct exercises to reinforce learning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Briefly review what was presented</a:t>
            </a:r>
          </a:p>
          <a:p>
            <a:r>
              <a:rPr lang="en-US" smtClean="0"/>
              <a:t>Identify ways to apply training</a:t>
            </a:r>
          </a:p>
          <a:p>
            <a:r>
              <a:rPr lang="en-US" smtClean="0"/>
              <a:t>Request feedback on training session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Information</a:t>
            </a:r>
            <a:endParaRPr lang="en-US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List other training sessions</a:t>
            </a:r>
          </a:p>
          <a:p>
            <a:r>
              <a:rPr lang="en-US" smtClean="0"/>
              <a:t>List books, articles, and electronic sources</a:t>
            </a:r>
          </a:p>
          <a:p>
            <a:r>
              <a:rPr lang="en-US" smtClean="0"/>
              <a:t>List consulting services, other sources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Pre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663390-1AD8-4488-A23F-16904AB097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TrainPres</Template>
  <TotalTime>0</TotalTime>
  <Words>138</Words>
  <Application>Microsoft Office PowerPoint</Application>
  <PresentationFormat>On-screen Show (4:3)</PresentationFormat>
  <Paragraphs>40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TrainPres</vt:lpstr>
      <vt:lpstr>Training Presentation</vt:lpstr>
      <vt:lpstr>Introduction</vt:lpstr>
      <vt:lpstr>Agenda</vt:lpstr>
      <vt:lpstr>Overview</vt:lpstr>
      <vt:lpstr>Vocabulary</vt:lpstr>
      <vt:lpstr>Topic One</vt:lpstr>
      <vt:lpstr>Topic Two</vt:lpstr>
      <vt:lpstr>Summary</vt:lpstr>
      <vt:lpstr>More Information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2012-08-29T18:30:47Z</dcterms:created>
  <dcterms:modified xsi:type="dcterms:W3CDTF">2012-08-29T18:32:08Z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