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Projected Online Sales</c:v>
                </c:pt>
              </c:strCache>
            </c:strRef>
          </c:tx>
          <c:explosion val="3"/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"$"#,##0_);[Red]\("$"#,##0\)</c:formatCode>
                <c:ptCount val="4"/>
                <c:pt idx="0">
                  <c:v>100</c:v>
                </c:pt>
                <c:pt idx="1">
                  <c:v>120</c:v>
                </c:pt>
                <c:pt idx="2">
                  <c:v>150</c:v>
                </c:pt>
                <c:pt idx="3">
                  <c:v>175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l"/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1BE1EE-E059-4B05-B3C5-7D0071239BCF}" type="datetimeFigureOut">
              <a:rPr lang="en-US" smtClean="0"/>
              <a:t>2/11/2013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95F16E-D675-4229-AD33-58FC33B6BE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42483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95F16E-D675-4229-AD33-58FC33B6BE3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8610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Website Launch Meeting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0B06F3B6-5442-412A-B443-CCD1727EB032}" type="datetime1">
              <a:rPr lang="en-US" smtClean="0"/>
              <a:t>2/11/2013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Presentation for Sales Reps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C13314FD-0CE9-474C-AD3E-56F9A828A2DA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9929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Website Launch Meeting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C703071F-0970-44DC-9A1C-6A7CF0339D36}" type="datetime1">
              <a:rPr lang="en-US" smtClean="0"/>
              <a:pPr/>
              <a:t>2/11/2013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Presentation for Sales Reps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C13314FD-0CE9-474C-AD3E-56F9A828A2DA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6638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575CE-80A1-4B09-AA3A-0B6EA57FE355}" type="datetimeFigureOut">
              <a:rPr lang="en-US" smtClean="0"/>
              <a:t>2/11/2013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18F24-D01A-4B07-AF90-BCA02F16B9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107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575CE-80A1-4B09-AA3A-0B6EA57FE355}" type="datetimeFigureOut">
              <a:rPr lang="en-US" smtClean="0"/>
              <a:t>2/11/2013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18F24-D01A-4B07-AF90-BCA02F16B9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2072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575CE-80A1-4B09-AA3A-0B6EA57FE355}" type="datetimeFigureOut">
              <a:rPr lang="en-US" smtClean="0"/>
              <a:t>2/11/2013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18F24-D01A-4B07-AF90-BCA02F16B9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85847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575CE-80A1-4B09-AA3A-0B6EA57FE355}" type="datetimeFigureOut">
              <a:rPr lang="en-US" smtClean="0"/>
              <a:t>2/11/2013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18F24-D01A-4B07-AF90-BCA02F16B9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63908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575CE-80A1-4B09-AA3A-0B6EA57FE355}" type="datetimeFigureOut">
              <a:rPr lang="en-US" smtClean="0"/>
              <a:t>2/11/2013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18F24-D01A-4B07-AF90-BCA02F16B9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8545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575CE-80A1-4B09-AA3A-0B6EA57FE355}" type="datetimeFigureOut">
              <a:rPr lang="en-US" smtClean="0"/>
              <a:t>2/11/2013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18F24-D01A-4B07-AF90-BCA02F16B9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01807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575CE-80A1-4B09-AA3A-0B6EA57FE355}" type="datetimeFigureOut">
              <a:rPr lang="en-US" smtClean="0"/>
              <a:t>2/11/2013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18F24-D01A-4B07-AF90-BCA02F16B9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3935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575CE-80A1-4B09-AA3A-0B6EA57FE355}" type="datetimeFigureOut">
              <a:rPr lang="en-US" smtClean="0"/>
              <a:t>2/11/2013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18F24-D01A-4B07-AF90-BCA02F16B9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48810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575CE-80A1-4B09-AA3A-0B6EA57FE355}" type="datetimeFigureOut">
              <a:rPr lang="en-US" smtClean="0"/>
              <a:t>2/11/2013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18F24-D01A-4B07-AF90-BCA02F16B9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8504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575CE-80A1-4B09-AA3A-0B6EA57FE355}" type="datetimeFigureOut">
              <a:rPr lang="en-US" smtClean="0"/>
              <a:t>2/11/2013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18F24-D01A-4B07-AF90-BCA02F16B9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1346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575CE-80A1-4B09-AA3A-0B6EA57FE355}" type="datetimeFigureOut">
              <a:rPr lang="en-US" smtClean="0"/>
              <a:t>2/11/2013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618F24-D01A-4B07-AF90-BCA02F16B9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83691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8575CE-80A1-4B09-AA3A-0B6EA57FE355}" type="datetimeFigureOut">
              <a:rPr lang="en-US" smtClean="0"/>
              <a:t>2/11/2013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618F24-D01A-4B07-AF90-BCA02F16B9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574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Outlander Spices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Yearly Sales Forecast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07300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89796570"/>
              </p:ext>
            </p:extLst>
          </p:nvPr>
        </p:nvGraphicFramePr>
        <p:xfrm>
          <a:off x="3349336" y="2503054"/>
          <a:ext cx="3886200" cy="2311400"/>
        </p:xfrm>
        <a:graphic>
          <a:graphicData uri="http://schemas.openxmlformats.org/drawingml/2006/table">
            <a:tbl>
              <a:tblPr firstRow="1" lastRow="1" lastCol="1" bandRow="1">
                <a:tableStyleId>{5C22544A-7EE6-4342-B048-85BDC9FD1C3A}</a:tableStyleId>
              </a:tblPr>
              <a:tblGrid>
                <a:gridCol w="1295400"/>
                <a:gridCol w="2590800"/>
              </a:tblGrid>
              <a:tr h="457200">
                <a:tc>
                  <a:txBody>
                    <a:bodyPr/>
                    <a:lstStyle/>
                    <a:p>
                      <a:r>
                        <a:rPr lang="en-US" dirty="0" smtClean="0"/>
                        <a:t>This</a:t>
                      </a:r>
                      <a:r>
                        <a:rPr lang="en-US" baseline="0" dirty="0" smtClean="0"/>
                        <a:t> Year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Projected Online Sales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r>
                        <a:rPr lang="en-US" baseline="30000" dirty="0" smtClean="0"/>
                        <a:t>st</a:t>
                      </a:r>
                      <a:r>
                        <a:rPr lang="en-US" dirty="0" smtClean="0"/>
                        <a:t> Quarter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$100,000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r>
                        <a:rPr lang="en-US" baseline="30000" dirty="0" smtClean="0"/>
                        <a:t>nd</a:t>
                      </a:r>
                      <a:r>
                        <a:rPr lang="en-US" dirty="0" smtClean="0"/>
                        <a:t> Quarter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$120,000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r>
                        <a:rPr lang="en-US" baseline="30000" dirty="0" smtClean="0"/>
                        <a:t>rd</a:t>
                      </a:r>
                      <a:r>
                        <a:rPr lang="en-US" dirty="0" smtClean="0"/>
                        <a:t> Quarter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$150,000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r>
                        <a:rPr lang="en-US" baseline="30000" dirty="0" smtClean="0"/>
                        <a:t>th</a:t>
                      </a:r>
                      <a:r>
                        <a:rPr lang="en-US" dirty="0" smtClean="0"/>
                        <a:t> Quarter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$175,000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TOTAL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$545,000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Projected Online Sales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1982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44509640"/>
              </p:ext>
            </p:extLst>
          </p:nvPr>
        </p:nvGraphicFramePr>
        <p:xfrm>
          <a:off x="2215430" y="2439414"/>
          <a:ext cx="7408862" cy="3451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Chart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8344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TC103457503[[fn=Quotable]]</Template>
  <TotalTime>164</TotalTime>
  <Words>55</Words>
  <Application>Microsoft Office PowerPoint</Application>
  <PresentationFormat>Widescreen</PresentationFormat>
  <Paragraphs>26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Outlander Spices</vt:lpstr>
      <vt:lpstr>Projected Online Sales</vt:lpstr>
      <vt:lpstr>Comparison Chart</vt:lpstr>
    </vt:vector>
  </TitlesOfParts>
  <Company>Toshiba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Daddy</dc:creator>
  <cp:lastModifiedBy>Daddy</cp:lastModifiedBy>
  <cp:revision>9</cp:revision>
  <dcterms:created xsi:type="dcterms:W3CDTF">2013-02-07T17:49:55Z</dcterms:created>
  <dcterms:modified xsi:type="dcterms:W3CDTF">2013-02-11T15:54:27Z</dcterms:modified>
</cp:coreProperties>
</file>