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4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2/20/2013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093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0507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801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141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570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8623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28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61985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00570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271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2541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6324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987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0708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951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735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5007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0352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538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1143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333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Wednesday, February 20, 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6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Wednesday, February 20,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777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000" lnSpcReduction="2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50</TotalTime>
  <Words>98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Daddy</cp:lastModifiedBy>
  <cp:revision>8</cp:revision>
  <dcterms:created xsi:type="dcterms:W3CDTF">2006-06-08T03:59:56Z</dcterms:created>
  <dcterms:modified xsi:type="dcterms:W3CDTF">2013-02-20T15:36:40Z</dcterms:modified>
</cp:coreProperties>
</file>