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8AB48B-2BA4-4B35-BA30-EEDB597BB91D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1E401F-C30B-4B64-B22D-75990FF294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05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E401F-C30B-4B64-B22D-75990FF294B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222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E401F-C30B-4B64-B22D-75990FF294B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55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1E401F-C30B-4B64-B22D-75990FF294B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5052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1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7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72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Outlander Spices</a:t>
            </a:r>
            <a:endParaRPr lang="en-US" sz="72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</a:rPr>
              <a:t>New Web Site Launch</a:t>
            </a:r>
            <a:endParaRPr lang="en-US" sz="48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innerShdw blurRad="63500" dist="50800" dir="2700000">
                  <a:prstClr val="black">
                    <a:alpha val="50000"/>
                  </a:prst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Redesign Website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125" y="1676400"/>
            <a:ext cx="7143750" cy="3810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Launch Plan</a:t>
            </a:r>
            <a:endParaRPr lang="en-US" sz="6000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live next Monday</a:t>
            </a:r>
          </a:p>
          <a:p>
            <a:r>
              <a:rPr lang="en-US" dirty="0"/>
              <a:t>Press Kits to industry publications on Friday</a:t>
            </a:r>
          </a:p>
          <a:p>
            <a:r>
              <a:rPr lang="en-US" dirty="0"/>
              <a:t>Online advertising campaign</a:t>
            </a:r>
          </a:p>
          <a:p>
            <a:r>
              <a:rPr lang="en-US" dirty="0"/>
              <a:t>Customer e-mail lists</a:t>
            </a:r>
          </a:p>
          <a:p>
            <a:r>
              <a:rPr lang="en-US" dirty="0"/>
              <a:t>Launch Party next Friday</a:t>
            </a:r>
          </a:p>
        </p:txBody>
      </p:sp>
      <p:pic>
        <p:nvPicPr>
          <p:cNvPr id="4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8"/>
          <a:stretch/>
        </p:blipFill>
        <p:spPr bwMode="auto">
          <a:xfrm flipH="1">
            <a:off x="5596164" y="2895600"/>
            <a:ext cx="2633436" cy="360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640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</TotalTime>
  <Words>34</Words>
  <Application>Microsoft Office PowerPoint</Application>
  <PresentationFormat>On-screen Show (4:3)</PresentationFormat>
  <Paragraphs>12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Outlander Spices</vt:lpstr>
      <vt:lpstr>Redesign Website</vt:lpstr>
      <vt:lpstr>Launch Plan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Daddy</cp:lastModifiedBy>
  <cp:revision>30</cp:revision>
  <dcterms:created xsi:type="dcterms:W3CDTF">2010-01-28T22:12:55Z</dcterms:created>
  <dcterms:modified xsi:type="dcterms:W3CDTF">2013-02-18T17:58:02Z</dcterms:modified>
</cp:coreProperties>
</file>