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60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Projected Online Sales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Sales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shade val="58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>
                  <a:shade val="8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2">
                  <a:tint val="86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2">
                  <a:tint val="58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5">
  <a:schemeClr val="accent2"/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8B39F-2D94-4542-B963-F9E69473EA44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7554D-5D1B-42DA-9C9A-3DBDC68BB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161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7554D-5D1B-42DA-9C9A-3DBDC68BBF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227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7554D-5D1B-42DA-9C9A-3DBDC68BBF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656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E401F-C30B-4B64-B22D-75990FF294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71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7554D-5D1B-42DA-9C9A-3DBDC68BBF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49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7554D-5D1B-42DA-9C9A-3DBDC68BBF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87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11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23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5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49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7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6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1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10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8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9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97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B9D64-BBEC-41FF-AC01-1268EDDF1A05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79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Outlander Spices</a:t>
            </a:r>
            <a:endParaRPr lang="en-US" sz="6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 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Redesign Website</a:t>
            </a:r>
            <a:endParaRPr lang="en-US" sz="6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5" y="1417638"/>
            <a:ext cx="7143750" cy="381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729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Launch Plan</a:t>
            </a:r>
            <a:endParaRPr lang="en-US" sz="6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 live next Monday</a:t>
            </a:r>
          </a:p>
          <a:p>
            <a:r>
              <a:rPr lang="en-US" dirty="0"/>
              <a:t>Press Kits to industry publications on Friday</a:t>
            </a:r>
          </a:p>
          <a:p>
            <a:r>
              <a:rPr lang="en-US" dirty="0"/>
              <a:t>Online advertising campaign</a:t>
            </a:r>
          </a:p>
          <a:p>
            <a:r>
              <a:rPr lang="en-US" dirty="0"/>
              <a:t>Customer e-mail lists</a:t>
            </a:r>
          </a:p>
          <a:p>
            <a:r>
              <a:rPr lang="en-US" dirty="0"/>
              <a:t>Launch Party next Friday</a:t>
            </a:r>
          </a:p>
        </p:txBody>
      </p:sp>
      <p:pic>
        <p:nvPicPr>
          <p:cNvPr id="4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8"/>
          <a:stretch/>
        </p:blipFill>
        <p:spPr bwMode="auto">
          <a:xfrm flipH="1">
            <a:off x="5596164" y="2895600"/>
            <a:ext cx="2633436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862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Projected Online Sales</a:t>
            </a:r>
            <a:endParaRPr lang="en-US" sz="6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1006506"/>
              </p:ext>
            </p:extLst>
          </p:nvPr>
        </p:nvGraphicFramePr>
        <p:xfrm>
          <a:off x="2628900" y="2362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{21E4AEA4-8DFA-4A89-87EB-49C32662AFE0}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982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1453532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0164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6288</TotalTime>
  <Words>67</Words>
  <Application>Microsoft Office PowerPoint</Application>
  <PresentationFormat>On-screen Show (4:3)</PresentationFormat>
  <Paragraphs>29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Outlander Spices</vt:lpstr>
      <vt:lpstr>Redesign Website</vt:lpstr>
      <vt:lpstr>Launch Plan</vt:lpstr>
      <vt:lpstr>Projected Online Sales</vt:lpstr>
      <vt:lpstr>Comparison Chart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Daddy</cp:lastModifiedBy>
  <cp:revision>49</cp:revision>
  <dcterms:created xsi:type="dcterms:W3CDTF">2010-01-28T22:12:55Z</dcterms:created>
  <dcterms:modified xsi:type="dcterms:W3CDTF">2013-02-19T14:31:27Z</dcterms:modified>
</cp:coreProperties>
</file>