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645BE62-B8CB-4257-A316-3067C8A14DA3}" type="datetimeFigureOut">
              <a:rPr lang="en-US" smtClean="0"/>
              <a:pPr/>
              <a:t>2/12/2010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5360DCE-AAB0-4AF3-B5BC-49D134A72BB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93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7B9BC-F5F6-4D19-8BBF-9D0A0E86F09E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26DD24-2DB4-4BEA-B758-2EA4C017DE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Friday, February 12, 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87B3AD-73D2-4647-8923-38329530F413}" type="datetime2">
              <a:rPr lang="en-US" smtClean="0"/>
              <a:pPr/>
              <a:t>Friday, February 12, 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419299-12E3-4CBF-97B5-0C82A9E31BAC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3A2A-2521-4F9C-A9E4-E009A8E66F8C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EFAE4-2EE5-4B9C-A5FA-59EDBA75B4C8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7624E-0E04-406C-92B9-B5F2A860E0D9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5BEE41-B0EA-45C1-9596-572CC27393D6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7704C-ED83-4E06-990B-9DF59A59C072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0B735-782C-40E5-A97C-00F83637B117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23B46-1C77-4F06-B7D3-8CBC7F52DE48}" type="datetime2">
              <a:rPr lang="en-US" smtClean="0"/>
              <a:pPr/>
              <a:t>Friday, February 12, 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B7C8E1-C44C-4F7C-ADBA-5BF0A4300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2F87B3AD-73D2-4647-8923-38329530F413}" type="datetime2">
              <a:rPr lang="en-US" smtClean="0"/>
              <a:pPr/>
              <a:t>Friday, February 12, 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7126DD24-2DB4-4BEA-B758-2EA4C017DE77}" type="slidenum">
              <a:rPr lang="en-US" smtClean="0">
                <a:solidFill>
                  <a:schemeClr val="tx2">
                    <a:shade val="9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Exotic Spices and Gourmet Foods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Saffron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a regal spice of matchless aroma</a:t>
            </a:r>
          </a:p>
          <a:p>
            <a:r>
              <a:rPr lang="en-US" dirty="0" smtClean="0"/>
              <a:t>The most expensive in the </a:t>
            </a:r>
            <a:r>
              <a:rPr lang="en-US" dirty="0" err="1" smtClean="0"/>
              <a:t>wrld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Cumin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It’s pungent, sharp, and astringent.</a:t>
            </a:r>
          </a:p>
          <a:p>
            <a:r>
              <a:rPr lang="en-US" dirty="0" smtClean="0"/>
              <a:t>Many varieties of cumin, including a dark </a:t>
            </a:r>
            <a:r>
              <a:rPr lang="en-US" dirty="0" err="1" smtClean="0"/>
              <a:t>varety</a:t>
            </a:r>
            <a:r>
              <a:rPr lang="en-US" dirty="0" smtClean="0"/>
              <a:t> from Kashmir.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Cinnamon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Great with apple pies and coffee!</a:t>
            </a:r>
          </a:p>
          <a:p>
            <a:r>
              <a:rPr lang="en-US" dirty="0" smtClean="0"/>
              <a:t>Key ingredient in many popular dishes.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Oregano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that extra zing to your pizzas!</a:t>
            </a:r>
          </a:p>
          <a:p>
            <a:r>
              <a:rPr lang="en-US" dirty="0" smtClean="0"/>
              <a:t>Great with almost all Italian dishes.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…and many more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Parsley</a:t>
            </a:r>
          </a:p>
          <a:p>
            <a:r>
              <a:rPr lang="en-US" dirty="0" smtClean="0"/>
              <a:t>Sage</a:t>
            </a:r>
          </a:p>
          <a:p>
            <a:r>
              <a:rPr lang="en-US" dirty="0" smtClean="0"/>
              <a:t>Rosemary</a:t>
            </a:r>
          </a:p>
          <a:p>
            <a:r>
              <a:rPr lang="en-US" dirty="0" smtClean="0"/>
              <a:t>Thyme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new identity</a:t>
            </a:r>
          </a:p>
          <a:p>
            <a:r>
              <a:rPr lang="en-US" dirty="0" smtClean="0"/>
              <a:t>Defining a fast-track path</a:t>
            </a:r>
          </a:p>
          <a:p>
            <a:r>
              <a:rPr lang="en-US" dirty="0" smtClean="0"/>
              <a:t>Increasing </a:t>
            </a:r>
            <a:r>
              <a:rPr lang="en-US" dirty="0" err="1" smtClean="0"/>
              <a:t>infrastruture</a:t>
            </a:r>
            <a:endParaRPr lang="en-US" dirty="0" smtClean="0"/>
          </a:p>
          <a:p>
            <a:r>
              <a:rPr lang="en-US" dirty="0" smtClean="0"/>
              <a:t>Planning a celebration</a:t>
            </a:r>
          </a:p>
          <a:p>
            <a:r>
              <a:rPr lang="en-US" dirty="0" err="1" smtClean="0"/>
              <a:t>Idetifying</a:t>
            </a:r>
            <a:r>
              <a:rPr lang="en-US" dirty="0" smtClean="0"/>
              <a:t> milestones for the next phase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erspective">
  <a:themeElements>
    <a:clrScheme name="Perspectiv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283138" mc:Ignorable=""/>
      </a:dk2>
      <a:lt2>
        <a:srgbClr xmlns:mc="http://schemas.openxmlformats.org/markup-compatibility/2006" xmlns:a14="http://schemas.microsoft.com/office/drawing/2010/main" val="FF8600" mc:Ignorable=""/>
      </a:lt2>
      <a:accent1>
        <a:srgbClr xmlns:mc="http://schemas.openxmlformats.org/markup-compatibility/2006" xmlns:a14="http://schemas.microsoft.com/office/drawing/2010/main" val="838D9B" mc:Ignorable=""/>
      </a:accent1>
      <a:accent2>
        <a:srgbClr xmlns:mc="http://schemas.openxmlformats.org/markup-compatibility/2006" xmlns:a14="http://schemas.microsoft.com/office/drawing/2010/main" val="D2610C" mc:Ignorable=""/>
      </a:accent2>
      <a:accent3>
        <a:srgbClr xmlns:mc="http://schemas.openxmlformats.org/markup-compatibility/2006" xmlns:a14="http://schemas.microsoft.com/office/drawing/2010/main" val="80716A" mc:Ignorable=""/>
      </a:accent3>
      <a:accent4>
        <a:srgbClr xmlns:mc="http://schemas.openxmlformats.org/markup-compatibility/2006" xmlns:a14="http://schemas.microsoft.com/office/drawing/2010/main" val="94147C" mc:Ignorable=""/>
      </a:accent4>
      <a:accent5>
        <a:srgbClr xmlns:mc="http://schemas.openxmlformats.org/markup-compatibility/2006" xmlns:a14="http://schemas.microsoft.com/office/drawing/2010/main" val="5D5AD2" mc:Ignorable=""/>
      </a:accent5>
      <a:accent6>
        <a:srgbClr xmlns:mc="http://schemas.openxmlformats.org/markup-compatibility/2006" xmlns:a14="http://schemas.microsoft.com/office/drawing/2010/main" val="6F6C7D" mc:Ignorable=""/>
      </a:accent6>
      <a:hlink>
        <a:srgbClr xmlns:mc="http://schemas.openxmlformats.org/markup-compatibility/2006" xmlns:a14="http://schemas.microsoft.com/office/drawing/2010/main" val="6187E3" mc:Ignorable=""/>
      </a:hlink>
      <a:folHlink>
        <a:srgbClr xmlns:mc="http://schemas.openxmlformats.org/markup-compatibility/2006" xmlns:a14="http://schemas.microsoft.com/office/drawing/2010/main" val="7B8EB8" mc:Ignorable="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xmlns:mc="http://schemas.openxmlformats.org/markup-compatibility/2006" xmlns:a14="http://schemas.microsoft.com/office/drawing/2010/main" val="000000" mc:Ignorable="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xmlns:mc="http://schemas.openxmlformats.org/markup-compatibility/2006" xmlns:a14="http://schemas.microsoft.com/office/drawing/2010/main" val="000000" mc:Ignorable="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1</TotalTime>
  <Words>103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Perspective</vt:lpstr>
      <vt:lpstr>Outlander Spices</vt:lpstr>
      <vt:lpstr>Saffron</vt:lpstr>
      <vt:lpstr>Cumin</vt:lpstr>
      <vt:lpstr>Cinnamon</vt:lpstr>
      <vt:lpstr>Oregano</vt:lpstr>
      <vt:lpstr>…and many more</vt:lpstr>
      <vt:lpstr>Outstanding issues</vt:lpstr>
    </vt:vector>
  </TitlesOfParts>
  <Company>Tectrix,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Jim</cp:lastModifiedBy>
  <cp:revision>2</cp:revision>
  <dcterms:created xsi:type="dcterms:W3CDTF">2006-06-08T04:08:24Z</dcterms:created>
  <dcterms:modified xsi:type="dcterms:W3CDTF">2010-02-12T21:25:52Z</dcterms:modified>
</cp:coreProperties>
</file>