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6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D8B39F-2D94-4542-B963-F9E69473EA44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7554D-5D1B-42DA-9C9A-3DBDC68BBF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161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2275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6566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401F-C30B-4B64-B22D-75990FF294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71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47554D-5D1B-42DA-9C9A-3DBDC68BBF3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4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Outlander Spices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dirty="0" smtClean="0"/>
              <a:t>Web Site </a:t>
            </a:r>
            <a:r>
              <a:rPr lang="en-US" dirty="0" smtClean="0"/>
              <a:t>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Redesign Website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417638"/>
            <a:ext cx="714375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Launch Plan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</p:txBody>
      </p:sp>
      <p:pic>
        <p:nvPicPr>
          <p:cNvPr id="4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"/>
          <a:stretch/>
        </p:blipFill>
        <p:spPr bwMode="auto">
          <a:xfrm flipH="1">
            <a:off x="5596164" y="2895600"/>
            <a:ext cx="2633436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62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Projected Online Sales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1006506"/>
              </p:ext>
            </p:extLst>
          </p:nvPr>
        </p:nvGraphicFramePr>
        <p:xfrm>
          <a:off x="2628900" y="2362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{21E4AEA4-8DFA-4A89-87EB-49C32662AFE0}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5059</TotalTime>
  <Words>61</Words>
  <Application>Microsoft Office PowerPoint</Application>
  <PresentationFormat>On-screen Show (4:3)</PresentationFormat>
  <Paragraphs>26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Outlander Spices</vt:lpstr>
      <vt:lpstr>Redesign Website</vt:lpstr>
      <vt:lpstr>Launch Plan</vt:lpstr>
      <vt:lpstr>Projected Online Sales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32</cp:revision>
  <dcterms:created xsi:type="dcterms:W3CDTF">2010-01-28T22:12:55Z</dcterms:created>
  <dcterms:modified xsi:type="dcterms:W3CDTF">2013-02-18T18:00:14Z</dcterms:modified>
</cp:coreProperties>
</file>