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2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l"/>
      <c:overlay val="0"/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BD09B-D498-41A8-BF81-E69F4E4F3B2F}" type="doc">
      <dgm:prSet loTypeId="urn:microsoft.com/office/officeart/2005/8/layout/orgChart1" loCatId="hierarchy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B6B4646-440F-47A1-B1DE-7E825E066B95}">
      <dgm:prSet phldrT="[Text]"/>
      <dgm:spPr/>
      <dgm:t>
        <a:bodyPr/>
        <a:lstStyle/>
        <a:p>
          <a:r>
            <a:rPr lang="en-US" dirty="0" smtClean="0"/>
            <a:t>Kathy Sinclair, </a:t>
          </a:r>
          <a:br>
            <a:rPr lang="en-US" dirty="0" smtClean="0"/>
          </a:br>
          <a:r>
            <a:rPr lang="en-US" dirty="0" smtClean="0"/>
            <a:t>President</a:t>
          </a:r>
          <a:endParaRPr lang="en-US" dirty="0"/>
        </a:p>
      </dgm:t>
    </dgm:pt>
    <dgm:pt modelId="{BAEBE506-66F1-4B9B-8EC0-F12839CA3959}" type="parTrans" cxnId="{01A0A124-49AA-4213-8AA5-673D89717225}">
      <dgm:prSet/>
      <dgm:spPr/>
      <dgm:t>
        <a:bodyPr/>
        <a:lstStyle/>
        <a:p>
          <a:endParaRPr lang="en-US"/>
        </a:p>
      </dgm:t>
    </dgm:pt>
    <dgm:pt modelId="{825BB8A9-68E4-48EC-BCB3-A176DCC78F0B}" type="sibTrans" cxnId="{01A0A124-49AA-4213-8AA5-673D89717225}">
      <dgm:prSet/>
      <dgm:spPr/>
      <dgm:t>
        <a:bodyPr/>
        <a:lstStyle/>
        <a:p>
          <a:endParaRPr lang="en-US"/>
        </a:p>
      </dgm:t>
    </dgm:pt>
    <dgm:pt modelId="{03668A3B-22FB-4E14-9705-DD5EAC2CA645}" type="asst">
      <dgm:prSet phldrT="[Text]"/>
      <dgm:spPr/>
      <dgm:t>
        <a:bodyPr/>
        <a:lstStyle/>
        <a:p>
          <a:r>
            <a:rPr lang="en-US" dirty="0" smtClean="0"/>
            <a:t>Susan Gianni, </a:t>
          </a:r>
          <a:br>
            <a:rPr lang="en-US" dirty="0" smtClean="0"/>
          </a:br>
          <a:r>
            <a:rPr lang="en-US" dirty="0" smtClean="0"/>
            <a:t>Consultant </a:t>
          </a:r>
          <a:endParaRPr lang="en-US" dirty="0"/>
        </a:p>
      </dgm:t>
    </dgm:pt>
    <dgm:pt modelId="{CB044ED2-6589-4BD7-BD65-6CFB07ABF56C}" type="parTrans" cxnId="{D9F850C5-96CE-45C3-A560-DC3F0D9D0024}">
      <dgm:prSet/>
      <dgm:spPr/>
      <dgm:t>
        <a:bodyPr/>
        <a:lstStyle/>
        <a:p>
          <a:endParaRPr lang="en-US"/>
        </a:p>
      </dgm:t>
    </dgm:pt>
    <dgm:pt modelId="{B9D9BCBF-25F8-4B47-AC98-D181CABC0FD9}" type="sibTrans" cxnId="{D9F850C5-96CE-45C3-A560-DC3F0D9D0024}">
      <dgm:prSet/>
      <dgm:spPr/>
      <dgm:t>
        <a:bodyPr/>
        <a:lstStyle/>
        <a:p>
          <a:endParaRPr lang="en-US"/>
        </a:p>
      </dgm:t>
    </dgm:pt>
    <dgm:pt modelId="{B368EFB4-1D78-42F3-A30D-52950BBC7EA6}">
      <dgm:prSet phldrT="[Text]"/>
      <dgm:spPr/>
      <dgm:t>
        <a:bodyPr/>
        <a:lstStyle/>
        <a:p>
          <a:r>
            <a:rPr lang="en-US" dirty="0" smtClean="0"/>
            <a:t>Jack Thomas, </a:t>
          </a:r>
          <a:br>
            <a:rPr lang="en-US" dirty="0" smtClean="0"/>
          </a:br>
          <a:r>
            <a:rPr lang="en-US" dirty="0" smtClean="0"/>
            <a:t>VP Sales</a:t>
          </a:r>
          <a:endParaRPr lang="en-US" dirty="0"/>
        </a:p>
      </dgm:t>
    </dgm:pt>
    <dgm:pt modelId="{A4C5FDA0-C6F8-4A1D-97D5-5C3BE0063190}" type="parTrans" cxnId="{FD4990FB-4350-4115-B765-F1066AE5E635}">
      <dgm:prSet/>
      <dgm:spPr/>
      <dgm:t>
        <a:bodyPr/>
        <a:lstStyle/>
        <a:p>
          <a:endParaRPr lang="en-US"/>
        </a:p>
      </dgm:t>
    </dgm:pt>
    <dgm:pt modelId="{0FF15F06-4AF6-4522-8E94-7C6FD819CB6B}" type="sibTrans" cxnId="{FD4990FB-4350-4115-B765-F1066AE5E635}">
      <dgm:prSet/>
      <dgm:spPr/>
      <dgm:t>
        <a:bodyPr/>
        <a:lstStyle/>
        <a:p>
          <a:endParaRPr lang="en-US"/>
        </a:p>
      </dgm:t>
    </dgm:pt>
    <dgm:pt modelId="{9B36187A-F080-4824-8581-0932D488E92A}">
      <dgm:prSet phldrT="[Text]"/>
      <dgm:spPr/>
      <dgm:t>
        <a:bodyPr/>
        <a:lstStyle/>
        <a:p>
          <a:r>
            <a:rPr lang="en-US" dirty="0" err="1" smtClean="0"/>
            <a:t>Solena</a:t>
          </a:r>
          <a:r>
            <a:rPr lang="en-US" dirty="0" smtClean="0"/>
            <a:t> Hernandez, </a:t>
          </a:r>
          <a:br>
            <a:rPr lang="en-US" dirty="0" smtClean="0"/>
          </a:br>
          <a:r>
            <a:rPr lang="en-US" dirty="0" smtClean="0"/>
            <a:t>Market Analyst</a:t>
          </a:r>
          <a:endParaRPr lang="en-US" dirty="0"/>
        </a:p>
      </dgm:t>
    </dgm:pt>
    <dgm:pt modelId="{C3F8657F-BAFC-42A9-ABCE-C3ED1A8C0841}" type="parTrans" cxnId="{E75407F2-FC1F-457D-8D25-3D06D648E343}">
      <dgm:prSet/>
      <dgm:spPr/>
      <dgm:t>
        <a:bodyPr/>
        <a:lstStyle/>
        <a:p>
          <a:endParaRPr lang="en-US"/>
        </a:p>
      </dgm:t>
    </dgm:pt>
    <dgm:pt modelId="{F52AD0C7-ACDF-491F-8BDD-4542E88C6F11}" type="sibTrans" cxnId="{E75407F2-FC1F-457D-8D25-3D06D648E343}">
      <dgm:prSet/>
      <dgm:spPr/>
      <dgm:t>
        <a:bodyPr/>
        <a:lstStyle/>
        <a:p>
          <a:endParaRPr lang="en-US"/>
        </a:p>
      </dgm:t>
    </dgm:pt>
    <dgm:pt modelId="{E85A03A6-D2A9-451C-B94C-13EB682645CB}">
      <dgm:prSet phldrT="[Text]"/>
      <dgm:spPr/>
      <dgm:t>
        <a:bodyPr/>
        <a:lstStyle/>
        <a:p>
          <a:r>
            <a:rPr lang="en-US" dirty="0" smtClean="0"/>
            <a:t>Aileen </a:t>
          </a:r>
          <a:r>
            <a:rPr lang="en-US" dirty="0" err="1" smtClean="0"/>
            <a:t>MacElvoy</a:t>
          </a:r>
          <a:r>
            <a:rPr lang="en-US" dirty="0" smtClean="0"/>
            <a:t>, Marketing Manager</a:t>
          </a:r>
          <a:endParaRPr lang="en-US" dirty="0"/>
        </a:p>
      </dgm:t>
    </dgm:pt>
    <dgm:pt modelId="{3A5F669C-C036-4711-AFAF-FA0A4D338564}" type="parTrans" cxnId="{E1759BDD-EEC9-46BD-9EEF-C0B59ED1CE6F}">
      <dgm:prSet/>
      <dgm:spPr/>
      <dgm:t>
        <a:bodyPr/>
        <a:lstStyle/>
        <a:p>
          <a:endParaRPr lang="en-US"/>
        </a:p>
      </dgm:t>
    </dgm:pt>
    <dgm:pt modelId="{69BE97C1-6672-4D71-820C-4CCC1935AB71}" type="sibTrans" cxnId="{E1759BDD-EEC9-46BD-9EEF-C0B59ED1CE6F}">
      <dgm:prSet/>
      <dgm:spPr/>
      <dgm:t>
        <a:bodyPr/>
        <a:lstStyle/>
        <a:p>
          <a:endParaRPr lang="en-US"/>
        </a:p>
      </dgm:t>
    </dgm:pt>
    <dgm:pt modelId="{1F5E8B16-7E4E-44CC-B610-82B31A111E7F}">
      <dgm:prSet/>
      <dgm:spPr/>
      <dgm:t>
        <a:bodyPr/>
        <a:lstStyle/>
        <a:p>
          <a:r>
            <a:rPr lang="en-US" dirty="0" smtClean="0"/>
            <a:t>Matt Smith, Senior Web Designer</a:t>
          </a:r>
          <a:endParaRPr lang="en-US" dirty="0"/>
        </a:p>
      </dgm:t>
    </dgm:pt>
    <dgm:pt modelId="{820B88CD-DE7F-4BEE-BE24-CC211BCAE92A}" type="parTrans" cxnId="{CE1F01FA-2A4B-4756-B848-2C8CE0233244}">
      <dgm:prSet/>
      <dgm:spPr/>
      <dgm:t>
        <a:bodyPr/>
        <a:lstStyle/>
        <a:p>
          <a:endParaRPr lang="en-US"/>
        </a:p>
      </dgm:t>
    </dgm:pt>
    <dgm:pt modelId="{EEE89135-5761-42C3-954C-49040EE38F7F}" type="sibTrans" cxnId="{CE1F01FA-2A4B-4756-B848-2C8CE0233244}">
      <dgm:prSet/>
      <dgm:spPr/>
      <dgm:t>
        <a:bodyPr/>
        <a:lstStyle/>
        <a:p>
          <a:endParaRPr lang="en-US"/>
        </a:p>
      </dgm:t>
    </dgm:pt>
    <dgm:pt modelId="{3341C421-B67E-4EA1-BD26-441502A37FF6}" type="pres">
      <dgm:prSet presAssocID="{663BD09B-D498-41A8-BF81-E69F4E4F3B2F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562BDE-0530-4ED8-BCDD-AF69CFE7DE92}" type="pres">
      <dgm:prSet presAssocID="{9B6B4646-440F-47A1-B1DE-7E825E066B95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CF42B9-ED81-4E46-8962-1C5DA7808156}" type="pres">
      <dgm:prSet presAssocID="{9B6B4646-440F-47A1-B1DE-7E825E066B95}" presName="rootComposite1" presStyleCnt="0"/>
      <dgm:spPr/>
      <dgm:t>
        <a:bodyPr/>
        <a:lstStyle/>
        <a:p>
          <a:endParaRPr lang="en-US"/>
        </a:p>
      </dgm:t>
    </dgm:pt>
    <dgm:pt modelId="{9C2DFDA5-ED46-4941-8308-0BD4ADFB0026}" type="pres">
      <dgm:prSet presAssocID="{9B6B4646-440F-47A1-B1DE-7E825E066B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FF272F-34D1-4F54-ADBB-4D2EFA14AEAD}" type="pres">
      <dgm:prSet presAssocID="{9B6B4646-440F-47A1-B1DE-7E825E066B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AC267A4-11F9-4323-B2F1-1AED6906EBC5}" type="pres">
      <dgm:prSet presAssocID="{9B6B4646-440F-47A1-B1DE-7E825E066B95}" presName="hierChild2" presStyleCnt="0"/>
      <dgm:spPr/>
      <dgm:t>
        <a:bodyPr/>
        <a:lstStyle/>
        <a:p>
          <a:endParaRPr lang="en-US"/>
        </a:p>
      </dgm:t>
    </dgm:pt>
    <dgm:pt modelId="{C9368B16-54AE-4F16-8A71-EF24122BAF22}" type="pres">
      <dgm:prSet presAssocID="{A4C5FDA0-C6F8-4A1D-97D5-5C3BE0063190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8728FAC-ECCA-4079-B4AF-24D4566917F9}" type="pres">
      <dgm:prSet presAssocID="{B368EFB4-1D78-42F3-A30D-52950BBC7EA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1313E11-B873-47E7-8CB9-F129235DBE8C}" type="pres">
      <dgm:prSet presAssocID="{B368EFB4-1D78-42F3-A30D-52950BBC7EA6}" presName="rootComposite" presStyleCnt="0"/>
      <dgm:spPr/>
      <dgm:t>
        <a:bodyPr/>
        <a:lstStyle/>
        <a:p>
          <a:endParaRPr lang="en-US"/>
        </a:p>
      </dgm:t>
    </dgm:pt>
    <dgm:pt modelId="{98685410-F7CF-4E75-BFBF-59F3DF04353E}" type="pres">
      <dgm:prSet presAssocID="{B368EFB4-1D78-42F3-A30D-52950BBC7EA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D72672-5B6B-4A99-9755-402B74B95ACE}" type="pres">
      <dgm:prSet presAssocID="{B368EFB4-1D78-42F3-A30D-52950BBC7EA6}" presName="rootConnector" presStyleLbl="node2" presStyleIdx="0" presStyleCnt="3"/>
      <dgm:spPr/>
      <dgm:t>
        <a:bodyPr/>
        <a:lstStyle/>
        <a:p>
          <a:endParaRPr lang="en-US"/>
        </a:p>
      </dgm:t>
    </dgm:pt>
    <dgm:pt modelId="{A6B1A364-622D-4C40-B820-E59EB688D6F0}" type="pres">
      <dgm:prSet presAssocID="{B368EFB4-1D78-42F3-A30D-52950BBC7EA6}" presName="hierChild4" presStyleCnt="0"/>
      <dgm:spPr/>
      <dgm:t>
        <a:bodyPr/>
        <a:lstStyle/>
        <a:p>
          <a:endParaRPr lang="en-US"/>
        </a:p>
      </dgm:t>
    </dgm:pt>
    <dgm:pt modelId="{DC100B70-0A01-48BD-9ACA-56D6AD336DA4}" type="pres">
      <dgm:prSet presAssocID="{B368EFB4-1D78-42F3-A30D-52950BBC7EA6}" presName="hierChild5" presStyleCnt="0"/>
      <dgm:spPr/>
      <dgm:t>
        <a:bodyPr/>
        <a:lstStyle/>
        <a:p>
          <a:endParaRPr lang="en-US"/>
        </a:p>
      </dgm:t>
    </dgm:pt>
    <dgm:pt modelId="{FDE2C06E-FD56-4728-8A72-436D3715A696}" type="pres">
      <dgm:prSet presAssocID="{CB044ED2-6589-4BD7-BD65-6CFB07ABF56C}" presName="Name111" presStyleLbl="parChTrans1D3" presStyleIdx="0" presStyleCnt="2"/>
      <dgm:spPr/>
      <dgm:t>
        <a:bodyPr/>
        <a:lstStyle/>
        <a:p>
          <a:endParaRPr lang="en-US"/>
        </a:p>
      </dgm:t>
    </dgm:pt>
    <dgm:pt modelId="{21EBEDD5-B2F4-4AA3-A098-79C2112735CE}" type="pres">
      <dgm:prSet presAssocID="{03668A3B-22FB-4E14-9705-DD5EAC2CA645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1C2D90-F42F-4EC2-BD12-04FCB7DFD6D7}" type="pres">
      <dgm:prSet presAssocID="{03668A3B-22FB-4E14-9705-DD5EAC2CA645}" presName="rootComposite3" presStyleCnt="0"/>
      <dgm:spPr/>
      <dgm:t>
        <a:bodyPr/>
        <a:lstStyle/>
        <a:p>
          <a:endParaRPr lang="en-US"/>
        </a:p>
      </dgm:t>
    </dgm:pt>
    <dgm:pt modelId="{5A8289BA-AC7A-4292-93AD-3137F75B2DF3}" type="pres">
      <dgm:prSet presAssocID="{03668A3B-22FB-4E14-9705-DD5EAC2CA645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A74CA5-55ED-4757-A086-F47E522B3AC0}" type="pres">
      <dgm:prSet presAssocID="{03668A3B-22FB-4E14-9705-DD5EAC2CA645}" presName="rootConnector3" presStyleLbl="asst2" presStyleIdx="0" presStyleCnt="1"/>
      <dgm:spPr/>
      <dgm:t>
        <a:bodyPr/>
        <a:lstStyle/>
        <a:p>
          <a:endParaRPr lang="en-US"/>
        </a:p>
      </dgm:t>
    </dgm:pt>
    <dgm:pt modelId="{79A17C4C-68BE-44F2-A96B-E310D53894A1}" type="pres">
      <dgm:prSet presAssocID="{03668A3B-22FB-4E14-9705-DD5EAC2CA645}" presName="hierChild6" presStyleCnt="0"/>
      <dgm:spPr/>
      <dgm:t>
        <a:bodyPr/>
        <a:lstStyle/>
        <a:p>
          <a:endParaRPr lang="en-US"/>
        </a:p>
      </dgm:t>
    </dgm:pt>
    <dgm:pt modelId="{D455D766-D94C-4EF9-A26A-B08CB1AC3140}" type="pres">
      <dgm:prSet presAssocID="{03668A3B-22FB-4E14-9705-DD5EAC2CA645}" presName="hierChild7" presStyleCnt="0"/>
      <dgm:spPr/>
      <dgm:t>
        <a:bodyPr/>
        <a:lstStyle/>
        <a:p>
          <a:endParaRPr lang="en-US"/>
        </a:p>
      </dgm:t>
    </dgm:pt>
    <dgm:pt modelId="{46D15984-423C-45C1-B110-619148AAD4BD}" type="pres">
      <dgm:prSet presAssocID="{C3F8657F-BAFC-42A9-ABCE-C3ED1A8C084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FBEEBF-5294-4096-B137-720693639536}" type="pres">
      <dgm:prSet presAssocID="{9B36187A-F080-4824-8581-0932D488E92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2360B8A-3684-4672-80DD-2CEDB3950D51}" type="pres">
      <dgm:prSet presAssocID="{9B36187A-F080-4824-8581-0932D488E92A}" presName="rootComposite" presStyleCnt="0"/>
      <dgm:spPr/>
      <dgm:t>
        <a:bodyPr/>
        <a:lstStyle/>
        <a:p>
          <a:endParaRPr lang="en-US"/>
        </a:p>
      </dgm:t>
    </dgm:pt>
    <dgm:pt modelId="{87B470E9-193A-4F7C-AD15-8B1D076D3A7A}" type="pres">
      <dgm:prSet presAssocID="{9B36187A-F080-4824-8581-0932D488E92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D1C4AD-FC8F-4FC9-87BF-FDCA1777B5EB}" type="pres">
      <dgm:prSet presAssocID="{9B36187A-F080-4824-8581-0932D488E92A}" presName="rootConnector" presStyleLbl="node2" presStyleIdx="1" presStyleCnt="3"/>
      <dgm:spPr/>
      <dgm:t>
        <a:bodyPr/>
        <a:lstStyle/>
        <a:p>
          <a:endParaRPr lang="en-US"/>
        </a:p>
      </dgm:t>
    </dgm:pt>
    <dgm:pt modelId="{75BA456C-5D9B-4AB1-972A-A2499B1A43E9}" type="pres">
      <dgm:prSet presAssocID="{9B36187A-F080-4824-8581-0932D488E92A}" presName="hierChild4" presStyleCnt="0"/>
      <dgm:spPr/>
      <dgm:t>
        <a:bodyPr/>
        <a:lstStyle/>
        <a:p>
          <a:endParaRPr lang="en-US"/>
        </a:p>
      </dgm:t>
    </dgm:pt>
    <dgm:pt modelId="{20D61A65-CF95-4DFC-B96E-D00CD967E436}" type="pres">
      <dgm:prSet presAssocID="{9B36187A-F080-4824-8581-0932D488E92A}" presName="hierChild5" presStyleCnt="0"/>
      <dgm:spPr/>
      <dgm:t>
        <a:bodyPr/>
        <a:lstStyle/>
        <a:p>
          <a:endParaRPr lang="en-US"/>
        </a:p>
      </dgm:t>
    </dgm:pt>
    <dgm:pt modelId="{23974E5D-4460-4B80-9DE7-45900C0E4F7B}" type="pres">
      <dgm:prSet presAssocID="{3A5F669C-C036-4711-AFAF-FA0A4D33856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36159E67-6D1F-42C9-9A0E-DF84B90B7C58}" type="pres">
      <dgm:prSet presAssocID="{E85A03A6-D2A9-451C-B94C-13EB682645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3DB5B0-64C8-41E6-9CEF-B8C55D2175A3}" type="pres">
      <dgm:prSet presAssocID="{E85A03A6-D2A9-451C-B94C-13EB682645CB}" presName="rootComposite" presStyleCnt="0"/>
      <dgm:spPr/>
      <dgm:t>
        <a:bodyPr/>
        <a:lstStyle/>
        <a:p>
          <a:endParaRPr lang="en-US"/>
        </a:p>
      </dgm:t>
    </dgm:pt>
    <dgm:pt modelId="{CD24AE6A-4A95-4726-BF6E-659C71CC2A8F}" type="pres">
      <dgm:prSet presAssocID="{E85A03A6-D2A9-451C-B94C-13EB682645C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C16B06-0B1B-42AA-9365-87043E18A15B}" type="pres">
      <dgm:prSet presAssocID="{E85A03A6-D2A9-451C-B94C-13EB682645CB}" presName="rootConnector" presStyleLbl="node2" presStyleIdx="2" presStyleCnt="3"/>
      <dgm:spPr/>
      <dgm:t>
        <a:bodyPr/>
        <a:lstStyle/>
        <a:p>
          <a:endParaRPr lang="en-US"/>
        </a:p>
      </dgm:t>
    </dgm:pt>
    <dgm:pt modelId="{8041CF23-E43A-47D5-B56D-E971B1452882}" type="pres">
      <dgm:prSet presAssocID="{E85A03A6-D2A9-451C-B94C-13EB682645CB}" presName="hierChild4" presStyleCnt="0"/>
      <dgm:spPr/>
      <dgm:t>
        <a:bodyPr/>
        <a:lstStyle/>
        <a:p>
          <a:endParaRPr lang="en-US"/>
        </a:p>
      </dgm:t>
    </dgm:pt>
    <dgm:pt modelId="{B7165D7A-B849-401A-AF24-6A28ED38BCFA}" type="pres">
      <dgm:prSet presAssocID="{820B88CD-DE7F-4BEE-BE24-CC211BCAE92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8F719513-C139-4906-B2DA-23BD029F6BF3}" type="pres">
      <dgm:prSet presAssocID="{1F5E8B16-7E4E-44CC-B610-82B31A111E7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8BD8AFA-4FF9-470C-BC36-5C69A51F0235}" type="pres">
      <dgm:prSet presAssocID="{1F5E8B16-7E4E-44CC-B610-82B31A111E7F}" presName="rootComposite" presStyleCnt="0"/>
      <dgm:spPr/>
      <dgm:t>
        <a:bodyPr/>
        <a:lstStyle/>
        <a:p>
          <a:endParaRPr lang="en-US"/>
        </a:p>
      </dgm:t>
    </dgm:pt>
    <dgm:pt modelId="{E20839ED-AF8B-4CE2-8456-B3282BD5920E}" type="pres">
      <dgm:prSet presAssocID="{1F5E8B16-7E4E-44CC-B610-82B31A111E7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DB28DE-279A-48EE-A844-8F31C5375433}" type="pres">
      <dgm:prSet presAssocID="{1F5E8B16-7E4E-44CC-B610-82B31A111E7F}" presName="rootConnector" presStyleLbl="node3" presStyleIdx="0" presStyleCnt="1"/>
      <dgm:spPr/>
      <dgm:t>
        <a:bodyPr/>
        <a:lstStyle/>
        <a:p>
          <a:endParaRPr lang="en-US"/>
        </a:p>
      </dgm:t>
    </dgm:pt>
    <dgm:pt modelId="{3199A95B-6DD7-40C2-985F-C6994D673FD5}" type="pres">
      <dgm:prSet presAssocID="{1F5E8B16-7E4E-44CC-B610-82B31A111E7F}" presName="hierChild4" presStyleCnt="0"/>
      <dgm:spPr/>
      <dgm:t>
        <a:bodyPr/>
        <a:lstStyle/>
        <a:p>
          <a:endParaRPr lang="en-US"/>
        </a:p>
      </dgm:t>
    </dgm:pt>
    <dgm:pt modelId="{6A3E0B3E-597B-46DF-B4FF-BD75C0CD734A}" type="pres">
      <dgm:prSet presAssocID="{1F5E8B16-7E4E-44CC-B610-82B31A111E7F}" presName="hierChild5" presStyleCnt="0"/>
      <dgm:spPr/>
      <dgm:t>
        <a:bodyPr/>
        <a:lstStyle/>
        <a:p>
          <a:endParaRPr lang="en-US"/>
        </a:p>
      </dgm:t>
    </dgm:pt>
    <dgm:pt modelId="{93162A5C-FF5A-4948-BA80-78A05CB5FE88}" type="pres">
      <dgm:prSet presAssocID="{E85A03A6-D2A9-451C-B94C-13EB682645CB}" presName="hierChild5" presStyleCnt="0"/>
      <dgm:spPr/>
      <dgm:t>
        <a:bodyPr/>
        <a:lstStyle/>
        <a:p>
          <a:endParaRPr lang="en-US"/>
        </a:p>
      </dgm:t>
    </dgm:pt>
    <dgm:pt modelId="{F9A63B51-854C-4CB0-AC06-9D77BD6CCF5E}" type="pres">
      <dgm:prSet presAssocID="{9B6B4646-440F-47A1-B1DE-7E825E066B95}" presName="hierChild3" presStyleCnt="0"/>
      <dgm:spPr/>
      <dgm:t>
        <a:bodyPr/>
        <a:lstStyle/>
        <a:p>
          <a:endParaRPr lang="en-US"/>
        </a:p>
      </dgm:t>
    </dgm:pt>
  </dgm:ptLst>
  <dgm:cxnLst>
    <dgm:cxn modelId="{D9F850C5-96CE-45C3-A560-DC3F0D9D0024}" srcId="{B368EFB4-1D78-42F3-A30D-52950BBC7EA6}" destId="{03668A3B-22FB-4E14-9705-DD5EAC2CA645}" srcOrd="0" destOrd="0" parTransId="{CB044ED2-6589-4BD7-BD65-6CFB07ABF56C}" sibTransId="{B9D9BCBF-25F8-4B47-AC98-D181CABC0FD9}"/>
    <dgm:cxn modelId="{712EDD9D-374A-49CB-8780-A29C3682D115}" type="presOf" srcId="{9B6B4646-440F-47A1-B1DE-7E825E066B95}" destId="{9C2DFDA5-ED46-4941-8308-0BD4ADFB0026}" srcOrd="0" destOrd="0" presId="urn:microsoft.com/office/officeart/2005/8/layout/orgChart1"/>
    <dgm:cxn modelId="{CCB9E8EA-7327-421D-8688-87AB30D87D40}" type="presOf" srcId="{A4C5FDA0-C6F8-4A1D-97D5-5C3BE0063190}" destId="{C9368B16-54AE-4F16-8A71-EF24122BAF22}" srcOrd="0" destOrd="0" presId="urn:microsoft.com/office/officeart/2005/8/layout/orgChart1"/>
    <dgm:cxn modelId="{84BD0E99-3DE2-43BA-84A6-EC38AE65862B}" type="presOf" srcId="{E85A03A6-D2A9-451C-B94C-13EB682645CB}" destId="{0AC16B06-0B1B-42AA-9365-87043E18A15B}" srcOrd="1" destOrd="0" presId="urn:microsoft.com/office/officeart/2005/8/layout/orgChart1"/>
    <dgm:cxn modelId="{965CB403-82F8-4CFF-8B72-DA3B0BD89001}" type="presOf" srcId="{03668A3B-22FB-4E14-9705-DD5EAC2CA645}" destId="{5A8289BA-AC7A-4292-93AD-3137F75B2DF3}" srcOrd="0" destOrd="0" presId="urn:microsoft.com/office/officeart/2005/8/layout/orgChart1"/>
    <dgm:cxn modelId="{E1759BDD-EEC9-46BD-9EEF-C0B59ED1CE6F}" srcId="{9B6B4646-440F-47A1-B1DE-7E825E066B95}" destId="{E85A03A6-D2A9-451C-B94C-13EB682645CB}" srcOrd="2" destOrd="0" parTransId="{3A5F669C-C036-4711-AFAF-FA0A4D338564}" sibTransId="{69BE97C1-6672-4D71-820C-4CCC1935AB71}"/>
    <dgm:cxn modelId="{FD4990FB-4350-4115-B765-F1066AE5E635}" srcId="{9B6B4646-440F-47A1-B1DE-7E825E066B95}" destId="{B368EFB4-1D78-42F3-A30D-52950BBC7EA6}" srcOrd="0" destOrd="0" parTransId="{A4C5FDA0-C6F8-4A1D-97D5-5C3BE0063190}" sibTransId="{0FF15F06-4AF6-4522-8E94-7C6FD819CB6B}"/>
    <dgm:cxn modelId="{FA7AA464-6756-428A-878B-CDD4E093D428}" type="presOf" srcId="{B368EFB4-1D78-42F3-A30D-52950BBC7EA6}" destId="{98685410-F7CF-4E75-BFBF-59F3DF04353E}" srcOrd="0" destOrd="0" presId="urn:microsoft.com/office/officeart/2005/8/layout/orgChart1"/>
    <dgm:cxn modelId="{AE1AB942-8AFC-4FB8-B16C-D9B67D5AF984}" type="presOf" srcId="{9B36187A-F080-4824-8581-0932D488E92A}" destId="{3FD1C4AD-FC8F-4FC9-87BF-FDCA1777B5EB}" srcOrd="1" destOrd="0" presId="urn:microsoft.com/office/officeart/2005/8/layout/orgChart1"/>
    <dgm:cxn modelId="{2B6FA6B7-E9F6-4379-BBD9-56980F01EF50}" type="presOf" srcId="{C3F8657F-BAFC-42A9-ABCE-C3ED1A8C0841}" destId="{46D15984-423C-45C1-B110-619148AAD4BD}" srcOrd="0" destOrd="0" presId="urn:microsoft.com/office/officeart/2005/8/layout/orgChart1"/>
    <dgm:cxn modelId="{CE1F01FA-2A4B-4756-B848-2C8CE0233244}" srcId="{E85A03A6-D2A9-451C-B94C-13EB682645CB}" destId="{1F5E8B16-7E4E-44CC-B610-82B31A111E7F}" srcOrd="0" destOrd="0" parTransId="{820B88CD-DE7F-4BEE-BE24-CC211BCAE92A}" sibTransId="{EEE89135-5761-42C3-954C-49040EE38F7F}"/>
    <dgm:cxn modelId="{3F4D17E7-DE3F-47F7-B922-5EABED68CD54}" type="presOf" srcId="{1F5E8B16-7E4E-44CC-B610-82B31A111E7F}" destId="{DDDB28DE-279A-48EE-A844-8F31C5375433}" srcOrd="1" destOrd="0" presId="urn:microsoft.com/office/officeart/2005/8/layout/orgChart1"/>
    <dgm:cxn modelId="{CF98A33C-4C43-49A0-8705-15DFB5B0500A}" type="presOf" srcId="{9B36187A-F080-4824-8581-0932D488E92A}" destId="{87B470E9-193A-4F7C-AD15-8B1D076D3A7A}" srcOrd="0" destOrd="0" presId="urn:microsoft.com/office/officeart/2005/8/layout/orgChart1"/>
    <dgm:cxn modelId="{4E109803-3EB5-4AC0-A147-776029EBA765}" type="presOf" srcId="{9B6B4646-440F-47A1-B1DE-7E825E066B95}" destId="{7AFF272F-34D1-4F54-ADBB-4D2EFA14AEAD}" srcOrd="1" destOrd="0" presId="urn:microsoft.com/office/officeart/2005/8/layout/orgChart1"/>
    <dgm:cxn modelId="{EC444BDC-3218-4D97-9800-5B7FF4C7BAF7}" type="presOf" srcId="{1F5E8B16-7E4E-44CC-B610-82B31A111E7F}" destId="{E20839ED-AF8B-4CE2-8456-B3282BD5920E}" srcOrd="0" destOrd="0" presId="urn:microsoft.com/office/officeart/2005/8/layout/orgChart1"/>
    <dgm:cxn modelId="{01A0A124-49AA-4213-8AA5-673D89717225}" srcId="{663BD09B-D498-41A8-BF81-E69F4E4F3B2F}" destId="{9B6B4646-440F-47A1-B1DE-7E825E066B95}" srcOrd="0" destOrd="0" parTransId="{BAEBE506-66F1-4B9B-8EC0-F12839CA3959}" sibTransId="{825BB8A9-68E4-48EC-BCB3-A176DCC78F0B}"/>
    <dgm:cxn modelId="{378EBDD6-BCAF-40C3-8529-3D8A91ED36A3}" type="presOf" srcId="{3A5F669C-C036-4711-AFAF-FA0A4D338564}" destId="{23974E5D-4460-4B80-9DE7-45900C0E4F7B}" srcOrd="0" destOrd="0" presId="urn:microsoft.com/office/officeart/2005/8/layout/orgChart1"/>
    <dgm:cxn modelId="{23960A41-0362-46C2-A301-23C93FC531D8}" type="presOf" srcId="{B368EFB4-1D78-42F3-A30D-52950BBC7EA6}" destId="{E4D72672-5B6B-4A99-9755-402B74B95ACE}" srcOrd="1" destOrd="0" presId="urn:microsoft.com/office/officeart/2005/8/layout/orgChart1"/>
    <dgm:cxn modelId="{E75407F2-FC1F-457D-8D25-3D06D648E343}" srcId="{9B6B4646-440F-47A1-B1DE-7E825E066B95}" destId="{9B36187A-F080-4824-8581-0932D488E92A}" srcOrd="1" destOrd="0" parTransId="{C3F8657F-BAFC-42A9-ABCE-C3ED1A8C0841}" sibTransId="{F52AD0C7-ACDF-491F-8BDD-4542E88C6F11}"/>
    <dgm:cxn modelId="{199CE631-852E-4EBA-9AAC-BD90BADE07BF}" type="presOf" srcId="{820B88CD-DE7F-4BEE-BE24-CC211BCAE92A}" destId="{B7165D7A-B849-401A-AF24-6A28ED38BCFA}" srcOrd="0" destOrd="0" presId="urn:microsoft.com/office/officeart/2005/8/layout/orgChart1"/>
    <dgm:cxn modelId="{B847BA46-3220-4155-96D5-11E08C5A72A0}" type="presOf" srcId="{E85A03A6-D2A9-451C-B94C-13EB682645CB}" destId="{CD24AE6A-4A95-4726-BF6E-659C71CC2A8F}" srcOrd="0" destOrd="0" presId="urn:microsoft.com/office/officeart/2005/8/layout/orgChart1"/>
    <dgm:cxn modelId="{8FCBF0E8-710D-4474-8F37-393217941DB1}" type="presOf" srcId="{CB044ED2-6589-4BD7-BD65-6CFB07ABF56C}" destId="{FDE2C06E-FD56-4728-8A72-436D3715A696}" srcOrd="0" destOrd="0" presId="urn:microsoft.com/office/officeart/2005/8/layout/orgChart1"/>
    <dgm:cxn modelId="{E75F4409-2BCE-4689-883F-F3E78BB25AEF}" type="presOf" srcId="{03668A3B-22FB-4E14-9705-DD5EAC2CA645}" destId="{20A74CA5-55ED-4757-A086-F47E522B3AC0}" srcOrd="1" destOrd="0" presId="urn:microsoft.com/office/officeart/2005/8/layout/orgChart1"/>
    <dgm:cxn modelId="{D3E87E6C-CE9B-44DD-A8F0-B021E7B081AA}" type="presOf" srcId="{663BD09B-D498-41A8-BF81-E69F4E4F3B2F}" destId="{3341C421-B67E-4EA1-BD26-441502A37FF6}" srcOrd="0" destOrd="0" presId="urn:microsoft.com/office/officeart/2005/8/layout/orgChart1"/>
    <dgm:cxn modelId="{3CB66F2C-BC5A-439A-8C03-DFA048AD9346}" type="presParOf" srcId="{3341C421-B67E-4EA1-BD26-441502A37FF6}" destId="{99562BDE-0530-4ED8-BCDD-AF69CFE7DE92}" srcOrd="0" destOrd="0" presId="urn:microsoft.com/office/officeart/2005/8/layout/orgChart1"/>
    <dgm:cxn modelId="{33BBD446-48CD-4D9C-9B07-F93B2B097776}" type="presParOf" srcId="{99562BDE-0530-4ED8-BCDD-AF69CFE7DE92}" destId="{FECF42B9-ED81-4E46-8962-1C5DA7808156}" srcOrd="0" destOrd="0" presId="urn:microsoft.com/office/officeart/2005/8/layout/orgChart1"/>
    <dgm:cxn modelId="{4364E36B-8DB8-4DE3-8E12-CB414B5C7761}" type="presParOf" srcId="{FECF42B9-ED81-4E46-8962-1C5DA7808156}" destId="{9C2DFDA5-ED46-4941-8308-0BD4ADFB0026}" srcOrd="0" destOrd="0" presId="urn:microsoft.com/office/officeart/2005/8/layout/orgChart1"/>
    <dgm:cxn modelId="{448327CE-DA2C-4729-945E-11A0946DA07C}" type="presParOf" srcId="{FECF42B9-ED81-4E46-8962-1C5DA7808156}" destId="{7AFF272F-34D1-4F54-ADBB-4D2EFA14AEAD}" srcOrd="1" destOrd="0" presId="urn:microsoft.com/office/officeart/2005/8/layout/orgChart1"/>
    <dgm:cxn modelId="{9F27D5E3-24EA-406B-9432-8CB463ECE85F}" type="presParOf" srcId="{99562BDE-0530-4ED8-BCDD-AF69CFE7DE92}" destId="{FAC267A4-11F9-4323-B2F1-1AED6906EBC5}" srcOrd="1" destOrd="0" presId="urn:microsoft.com/office/officeart/2005/8/layout/orgChart1"/>
    <dgm:cxn modelId="{814BE6A5-47CD-4390-B8B5-042B6776DBA2}" type="presParOf" srcId="{FAC267A4-11F9-4323-B2F1-1AED6906EBC5}" destId="{C9368B16-54AE-4F16-8A71-EF24122BAF22}" srcOrd="0" destOrd="0" presId="urn:microsoft.com/office/officeart/2005/8/layout/orgChart1"/>
    <dgm:cxn modelId="{574D6555-CF7B-478D-9B3A-0A76B6F5ACD3}" type="presParOf" srcId="{FAC267A4-11F9-4323-B2F1-1AED6906EBC5}" destId="{38728FAC-ECCA-4079-B4AF-24D4566917F9}" srcOrd="1" destOrd="0" presId="urn:microsoft.com/office/officeart/2005/8/layout/orgChart1"/>
    <dgm:cxn modelId="{02E66AD9-879A-400E-A5C8-2B9CA43286C8}" type="presParOf" srcId="{38728FAC-ECCA-4079-B4AF-24D4566917F9}" destId="{31313E11-B873-47E7-8CB9-F129235DBE8C}" srcOrd="0" destOrd="0" presId="urn:microsoft.com/office/officeart/2005/8/layout/orgChart1"/>
    <dgm:cxn modelId="{C37D4E17-4E44-4F8C-B101-E7E4408169A3}" type="presParOf" srcId="{31313E11-B873-47E7-8CB9-F129235DBE8C}" destId="{98685410-F7CF-4E75-BFBF-59F3DF04353E}" srcOrd="0" destOrd="0" presId="urn:microsoft.com/office/officeart/2005/8/layout/orgChart1"/>
    <dgm:cxn modelId="{73002145-1AEC-4C9E-B32F-0102E4EBB43A}" type="presParOf" srcId="{31313E11-B873-47E7-8CB9-F129235DBE8C}" destId="{E4D72672-5B6B-4A99-9755-402B74B95ACE}" srcOrd="1" destOrd="0" presId="urn:microsoft.com/office/officeart/2005/8/layout/orgChart1"/>
    <dgm:cxn modelId="{193FAED4-B959-496D-B834-55F89461C260}" type="presParOf" srcId="{38728FAC-ECCA-4079-B4AF-24D4566917F9}" destId="{A6B1A364-622D-4C40-B820-E59EB688D6F0}" srcOrd="1" destOrd="0" presId="urn:microsoft.com/office/officeart/2005/8/layout/orgChart1"/>
    <dgm:cxn modelId="{51F49A86-EDC9-46C8-82B9-41B5187327F9}" type="presParOf" srcId="{38728FAC-ECCA-4079-B4AF-24D4566917F9}" destId="{DC100B70-0A01-48BD-9ACA-56D6AD336DA4}" srcOrd="2" destOrd="0" presId="urn:microsoft.com/office/officeart/2005/8/layout/orgChart1"/>
    <dgm:cxn modelId="{A5695D76-235A-4A00-BBD9-767D27A6931D}" type="presParOf" srcId="{DC100B70-0A01-48BD-9ACA-56D6AD336DA4}" destId="{FDE2C06E-FD56-4728-8A72-436D3715A696}" srcOrd="0" destOrd="0" presId="urn:microsoft.com/office/officeart/2005/8/layout/orgChart1"/>
    <dgm:cxn modelId="{3EC5EBF3-686A-46BD-8861-151C37A05667}" type="presParOf" srcId="{DC100B70-0A01-48BD-9ACA-56D6AD336DA4}" destId="{21EBEDD5-B2F4-4AA3-A098-79C2112735CE}" srcOrd="1" destOrd="0" presId="urn:microsoft.com/office/officeart/2005/8/layout/orgChart1"/>
    <dgm:cxn modelId="{7EAE220D-320D-450B-981E-AA13933C1D6F}" type="presParOf" srcId="{21EBEDD5-B2F4-4AA3-A098-79C2112735CE}" destId="{681C2D90-F42F-4EC2-BD12-04FCB7DFD6D7}" srcOrd="0" destOrd="0" presId="urn:microsoft.com/office/officeart/2005/8/layout/orgChart1"/>
    <dgm:cxn modelId="{AA26A7BE-6373-478A-B9E1-49301F33F938}" type="presParOf" srcId="{681C2D90-F42F-4EC2-BD12-04FCB7DFD6D7}" destId="{5A8289BA-AC7A-4292-93AD-3137F75B2DF3}" srcOrd="0" destOrd="0" presId="urn:microsoft.com/office/officeart/2005/8/layout/orgChart1"/>
    <dgm:cxn modelId="{891D00DC-E1E0-4C72-B40E-81C8FED34719}" type="presParOf" srcId="{681C2D90-F42F-4EC2-BD12-04FCB7DFD6D7}" destId="{20A74CA5-55ED-4757-A086-F47E522B3AC0}" srcOrd="1" destOrd="0" presId="urn:microsoft.com/office/officeart/2005/8/layout/orgChart1"/>
    <dgm:cxn modelId="{98FB6CD4-66C6-4437-97CA-2E8DDD8E7E57}" type="presParOf" srcId="{21EBEDD5-B2F4-4AA3-A098-79C2112735CE}" destId="{79A17C4C-68BE-44F2-A96B-E310D53894A1}" srcOrd="1" destOrd="0" presId="urn:microsoft.com/office/officeart/2005/8/layout/orgChart1"/>
    <dgm:cxn modelId="{79A78417-F1CC-4C91-9228-EF75AB61EAD7}" type="presParOf" srcId="{21EBEDD5-B2F4-4AA3-A098-79C2112735CE}" destId="{D455D766-D94C-4EF9-A26A-B08CB1AC3140}" srcOrd="2" destOrd="0" presId="urn:microsoft.com/office/officeart/2005/8/layout/orgChart1"/>
    <dgm:cxn modelId="{3D245A2F-AB45-4220-B280-D8D970159682}" type="presParOf" srcId="{FAC267A4-11F9-4323-B2F1-1AED6906EBC5}" destId="{46D15984-423C-45C1-B110-619148AAD4BD}" srcOrd="2" destOrd="0" presId="urn:microsoft.com/office/officeart/2005/8/layout/orgChart1"/>
    <dgm:cxn modelId="{0FD15124-F609-494D-9127-4B0977F0ED89}" type="presParOf" srcId="{FAC267A4-11F9-4323-B2F1-1AED6906EBC5}" destId="{E6FBEEBF-5294-4096-B137-720693639536}" srcOrd="3" destOrd="0" presId="urn:microsoft.com/office/officeart/2005/8/layout/orgChart1"/>
    <dgm:cxn modelId="{2C481FAB-4271-417F-ADCF-84CAF8FEDB78}" type="presParOf" srcId="{E6FBEEBF-5294-4096-B137-720693639536}" destId="{62360B8A-3684-4672-80DD-2CEDB3950D51}" srcOrd="0" destOrd="0" presId="urn:microsoft.com/office/officeart/2005/8/layout/orgChart1"/>
    <dgm:cxn modelId="{0CE3B993-B7FE-478C-9BE1-8AB57D904C13}" type="presParOf" srcId="{62360B8A-3684-4672-80DD-2CEDB3950D51}" destId="{87B470E9-193A-4F7C-AD15-8B1D076D3A7A}" srcOrd="0" destOrd="0" presId="urn:microsoft.com/office/officeart/2005/8/layout/orgChart1"/>
    <dgm:cxn modelId="{CC1D5216-18F1-4618-9FBD-DC6645AD8216}" type="presParOf" srcId="{62360B8A-3684-4672-80DD-2CEDB3950D51}" destId="{3FD1C4AD-FC8F-4FC9-87BF-FDCA1777B5EB}" srcOrd="1" destOrd="0" presId="urn:microsoft.com/office/officeart/2005/8/layout/orgChart1"/>
    <dgm:cxn modelId="{A8F5F80C-110A-40CE-8970-EDB5AAA36A45}" type="presParOf" srcId="{E6FBEEBF-5294-4096-B137-720693639536}" destId="{75BA456C-5D9B-4AB1-972A-A2499B1A43E9}" srcOrd="1" destOrd="0" presId="urn:microsoft.com/office/officeart/2005/8/layout/orgChart1"/>
    <dgm:cxn modelId="{B8720E03-1822-4D30-A15D-7E2808165E01}" type="presParOf" srcId="{E6FBEEBF-5294-4096-B137-720693639536}" destId="{20D61A65-CF95-4DFC-B96E-D00CD967E436}" srcOrd="2" destOrd="0" presId="urn:microsoft.com/office/officeart/2005/8/layout/orgChart1"/>
    <dgm:cxn modelId="{C3CB6293-F595-46C4-B730-F237EDA5B16F}" type="presParOf" srcId="{FAC267A4-11F9-4323-B2F1-1AED6906EBC5}" destId="{23974E5D-4460-4B80-9DE7-45900C0E4F7B}" srcOrd="4" destOrd="0" presId="urn:microsoft.com/office/officeart/2005/8/layout/orgChart1"/>
    <dgm:cxn modelId="{432C754A-FCA0-4A55-B08E-789ABCBC1C84}" type="presParOf" srcId="{FAC267A4-11F9-4323-B2F1-1AED6906EBC5}" destId="{36159E67-6D1F-42C9-9A0E-DF84B90B7C58}" srcOrd="5" destOrd="0" presId="urn:microsoft.com/office/officeart/2005/8/layout/orgChart1"/>
    <dgm:cxn modelId="{7178CA59-1873-4EF0-86D2-4EAA96BB7391}" type="presParOf" srcId="{36159E67-6D1F-42C9-9A0E-DF84B90B7C58}" destId="{F33DB5B0-64C8-41E6-9CEF-B8C55D2175A3}" srcOrd="0" destOrd="0" presId="urn:microsoft.com/office/officeart/2005/8/layout/orgChart1"/>
    <dgm:cxn modelId="{8AB206A2-8FE9-4E33-8A05-25AE54AC5BFE}" type="presParOf" srcId="{F33DB5B0-64C8-41E6-9CEF-B8C55D2175A3}" destId="{CD24AE6A-4A95-4726-BF6E-659C71CC2A8F}" srcOrd="0" destOrd="0" presId="urn:microsoft.com/office/officeart/2005/8/layout/orgChart1"/>
    <dgm:cxn modelId="{D37DD1F5-378A-42C2-B27D-977D8AD5769D}" type="presParOf" srcId="{F33DB5B0-64C8-41E6-9CEF-B8C55D2175A3}" destId="{0AC16B06-0B1B-42AA-9365-87043E18A15B}" srcOrd="1" destOrd="0" presId="urn:microsoft.com/office/officeart/2005/8/layout/orgChart1"/>
    <dgm:cxn modelId="{987B9374-1BB6-42D7-B9F9-6DB821FDD1FC}" type="presParOf" srcId="{36159E67-6D1F-42C9-9A0E-DF84B90B7C58}" destId="{8041CF23-E43A-47D5-B56D-E971B1452882}" srcOrd="1" destOrd="0" presId="urn:microsoft.com/office/officeart/2005/8/layout/orgChart1"/>
    <dgm:cxn modelId="{3E5F6178-4C3D-43D3-95D2-F8A33E381B77}" type="presParOf" srcId="{8041CF23-E43A-47D5-B56D-E971B1452882}" destId="{B7165D7A-B849-401A-AF24-6A28ED38BCFA}" srcOrd="0" destOrd="0" presId="urn:microsoft.com/office/officeart/2005/8/layout/orgChart1"/>
    <dgm:cxn modelId="{3224F17D-B282-4C04-9CC1-6EA8FA6C541D}" type="presParOf" srcId="{8041CF23-E43A-47D5-B56D-E971B1452882}" destId="{8F719513-C139-4906-B2DA-23BD029F6BF3}" srcOrd="1" destOrd="0" presId="urn:microsoft.com/office/officeart/2005/8/layout/orgChart1"/>
    <dgm:cxn modelId="{6FD85CF6-40EB-447A-9D64-6866908A342A}" type="presParOf" srcId="{8F719513-C139-4906-B2DA-23BD029F6BF3}" destId="{28BD8AFA-4FF9-470C-BC36-5C69A51F0235}" srcOrd="0" destOrd="0" presId="urn:microsoft.com/office/officeart/2005/8/layout/orgChart1"/>
    <dgm:cxn modelId="{4613AA79-1397-4F8D-86EE-36C7655621C8}" type="presParOf" srcId="{28BD8AFA-4FF9-470C-BC36-5C69A51F0235}" destId="{E20839ED-AF8B-4CE2-8456-B3282BD5920E}" srcOrd="0" destOrd="0" presId="urn:microsoft.com/office/officeart/2005/8/layout/orgChart1"/>
    <dgm:cxn modelId="{99EAE618-B304-4602-BD5A-2E3D7C9894CD}" type="presParOf" srcId="{28BD8AFA-4FF9-470C-BC36-5C69A51F0235}" destId="{DDDB28DE-279A-48EE-A844-8F31C5375433}" srcOrd="1" destOrd="0" presId="urn:microsoft.com/office/officeart/2005/8/layout/orgChart1"/>
    <dgm:cxn modelId="{8F39EEB3-B668-49D5-8936-041177F74FB1}" type="presParOf" srcId="{8F719513-C139-4906-B2DA-23BD029F6BF3}" destId="{3199A95B-6DD7-40C2-985F-C6994D673FD5}" srcOrd="1" destOrd="0" presId="urn:microsoft.com/office/officeart/2005/8/layout/orgChart1"/>
    <dgm:cxn modelId="{980D55B1-9C9A-49F1-B588-1387E0E3E20F}" type="presParOf" srcId="{8F719513-C139-4906-B2DA-23BD029F6BF3}" destId="{6A3E0B3E-597B-46DF-B4FF-BD75C0CD734A}" srcOrd="2" destOrd="0" presId="urn:microsoft.com/office/officeart/2005/8/layout/orgChart1"/>
    <dgm:cxn modelId="{9AD3172A-B841-4BAF-BCF2-30C15A845EDD}" type="presParOf" srcId="{36159E67-6D1F-42C9-9A0E-DF84B90B7C58}" destId="{93162A5C-FF5A-4948-BA80-78A05CB5FE88}" srcOrd="2" destOrd="0" presId="urn:microsoft.com/office/officeart/2005/8/layout/orgChart1"/>
    <dgm:cxn modelId="{D1DFB802-050A-4FD8-A50E-0D6DD610790B}" type="presParOf" srcId="{99562BDE-0530-4ED8-BCDD-AF69CFE7DE92}" destId="{F9A63B51-854C-4CB0-AC06-9D77BD6CCF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B539C-D4A3-4336-B167-8B25E6F421B5}" type="datetimeFigureOut">
              <a:rPr lang="en-US" smtClean="0"/>
              <a:pPr/>
              <a:t>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CBC77-4BDE-44BA-9C4C-4C6087F1C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6882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C2730-E5D3-47B3-9A18-355C257D263C}" type="datetimeFigureOut">
              <a:rPr lang="en-US" smtClean="0"/>
              <a:pPr/>
              <a:t>1/21/2013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314FD-0CE9-474C-AD3E-56F9A828A2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65287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 morning! Thank you for coming. We are here today to officially announce the launching of our new interactive Website.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FB79764-C5A3-4610-8ADF-C16C701FAE3D}" type="datetime1">
              <a:rPr lang="en-US" smtClean="0"/>
              <a:pPr/>
              <a:t>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215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94D7135-9203-4E88-B42D-C0DC1CAA631C}" type="datetime1">
              <a:rPr lang="en-US" smtClean="0"/>
              <a:t>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60993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DAE0325-2902-4358-83D1-DF7C4CC9BE38}" type="datetime1">
              <a:rPr lang="en-US" smtClean="0"/>
              <a:t>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019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30615E8-22F0-4ED5-9205-27D189B12634}" type="datetime1">
              <a:rPr lang="en-US" smtClean="0"/>
              <a:t>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8382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703071F-0970-44DC-9A1C-6A7CF0339D36}" type="datetime1">
              <a:rPr lang="en-US" smtClean="0"/>
              <a:pPr/>
              <a:t>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6638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Kathy Sinclair is heading up the Website Launch Team because we are expecting this venture to generate some good press coverage.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11B326D-E4EA-481C-A62A-F17E56E08735}" type="datetime1">
              <a:rPr lang="en-US" smtClean="0"/>
              <a:pPr/>
              <a:t>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34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1/21/2013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1/21/2013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1/21/2013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1/21/2013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90B9D64-BBEC-41FF-AC01-1268EDDF1A05}" type="datetimeFigureOut">
              <a:rPr lang="en-US" smtClean="0"/>
              <a:pPr/>
              <a:t>1/21/2013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.jpe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1783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Redesign Website</a:t>
            </a:r>
            <a:endParaRPr lang="en-US" dirty="0"/>
          </a:p>
        </p:txBody>
      </p:sp>
      <p:grpSp>
        <p:nvGrpSpPr>
          <p:cNvPr id="10" name="Group 9"/>
          <p:cNvGrpSpPr/>
          <p:nvPr/>
        </p:nvGrpSpPr>
        <p:grpSpPr>
          <a:xfrm>
            <a:off x="1000125" y="2667000"/>
            <a:ext cx="7143750" cy="3810000"/>
            <a:chOff x="1000125" y="1524000"/>
            <a:chExt cx="7143750" cy="3810000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0729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Launch Plan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>
          <a:xfrm>
            <a:off x="676654" y="2679192"/>
            <a:ext cx="5495545" cy="3447288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Go live next Monday</a:t>
            </a:r>
          </a:p>
          <a:p>
            <a:r>
              <a:rPr lang="en-US" dirty="0"/>
              <a:t>Press Kits to industry publications on Friday</a:t>
            </a:r>
          </a:p>
          <a:p>
            <a:r>
              <a:rPr lang="en-US" dirty="0"/>
              <a:t>Online advertising campaign</a:t>
            </a:r>
          </a:p>
          <a:p>
            <a:r>
              <a:rPr lang="en-US" dirty="0"/>
              <a:t>Customer e-mail lists</a:t>
            </a:r>
          </a:p>
          <a:p>
            <a:r>
              <a:rPr lang="en-US" dirty="0"/>
              <a:t>Launch Party next Friday</a:t>
            </a:r>
          </a:p>
          <a:p>
            <a:pPr lvl="1"/>
            <a:r>
              <a:rPr lang="en-US" dirty="0"/>
              <a:t>Details:</a:t>
            </a:r>
          </a:p>
          <a:p>
            <a:pPr lvl="2"/>
            <a:r>
              <a:rPr lang="en-US" dirty="0"/>
              <a:t>5 to </a:t>
            </a:r>
            <a:r>
              <a:rPr lang="en-US" dirty="0" smtClean="0"/>
              <a:t>8 pm</a:t>
            </a:r>
            <a:endParaRPr lang="en-US" dirty="0"/>
          </a:p>
          <a:p>
            <a:pPr lvl="2"/>
            <a:r>
              <a:rPr lang="en-US" dirty="0"/>
              <a:t>Hors d’oeuvres</a:t>
            </a:r>
          </a:p>
          <a:p>
            <a:pPr lvl="2"/>
            <a:r>
              <a:rPr lang="en-US" dirty="0"/>
              <a:t>Business </a:t>
            </a:r>
            <a:r>
              <a:rPr lang="en-US" dirty="0" smtClean="0"/>
              <a:t>Casual</a:t>
            </a:r>
            <a:endParaRPr lang="en-US" dirty="0"/>
          </a:p>
          <a:p>
            <a:pPr lvl="1"/>
            <a:r>
              <a:rPr lang="en-US" dirty="0"/>
              <a:t>Invitees: Employees, </a:t>
            </a:r>
            <a:r>
              <a:rPr lang="en-US" dirty="0" smtClean="0"/>
              <a:t>Vendors, </a:t>
            </a:r>
            <a:r>
              <a:rPr lang="en-US" dirty="0"/>
              <a:t>&amp; Press</a:t>
            </a:r>
          </a:p>
          <a:p>
            <a:pPr lvl="1"/>
            <a:r>
              <a:rPr lang="en-US" dirty="0"/>
              <a:t>RSVP to Sue by Wednesday</a:t>
            </a:r>
          </a:p>
          <a:p>
            <a:pPr lvl="1"/>
            <a:endParaRPr lang="en-US" dirty="0"/>
          </a:p>
        </p:txBody>
      </p:sp>
      <p:pic>
        <p:nvPicPr>
          <p:cNvPr id="6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0"/>
          <a:stretch/>
        </p:blipFill>
        <p:spPr bwMode="auto">
          <a:xfrm flipH="1">
            <a:off x="6172200" y="3057236"/>
            <a:ext cx="2633436" cy="349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150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54909816"/>
              </p:ext>
            </p:extLst>
          </p:nvPr>
        </p:nvGraphicFramePr>
        <p:xfrm>
          <a:off x="2628900" y="3251200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1982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91712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8344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Launch Team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140250807"/>
              </p:ext>
            </p:extLst>
          </p:nvPr>
        </p:nvGraphicFramePr>
        <p:xfrm>
          <a:off x="1524000" y="2260600"/>
          <a:ext cx="6553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38320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8066</TotalTime>
  <Words>208</Words>
  <Application>Microsoft Office PowerPoint</Application>
  <PresentationFormat>On-screen Show (4:3)</PresentationFormat>
  <Paragraphs>63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Candara</vt:lpstr>
      <vt:lpstr>Symbol</vt:lpstr>
      <vt:lpstr>Waveform</vt:lpstr>
      <vt:lpstr>Outlander Spices</vt:lpstr>
      <vt:lpstr>Redesign Website</vt:lpstr>
      <vt:lpstr>Launch Plan</vt:lpstr>
      <vt:lpstr>Projected Online Sales</vt:lpstr>
      <vt:lpstr>Comparison Chart</vt:lpstr>
      <vt:lpstr>Website Launch Team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Daddy</cp:lastModifiedBy>
  <cp:revision>53</cp:revision>
  <dcterms:created xsi:type="dcterms:W3CDTF">2010-01-28T22:12:55Z</dcterms:created>
  <dcterms:modified xsi:type="dcterms:W3CDTF">2013-01-21T22:39:59Z</dcterms:modified>
</cp:coreProperties>
</file>