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36756C-9498-47AD-84B8-5FE4BEFEB578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09B15F-199F-42BB-8622-ED3DC9738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1797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9B15F-199F-42BB-8622-ED3DC973889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00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09B15F-199F-42BB-8622-ED3DC973889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6466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54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157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692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64512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457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15791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67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042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81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5734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829E56-CD92-4AC5-9117-A6304959C1B0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8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829E56-CD92-4AC5-9117-A6304959C1B0}" type="datetimeFigureOut">
              <a:rPr lang="en-US" smtClean="0"/>
              <a:t>2/14/2013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D44076-7EC5-439D-8DE4-4D404A20BA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6786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Drawing Practice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059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457200" y="381000"/>
            <a:ext cx="17526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6816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On-screen Show (4:3)</PresentationFormat>
  <Paragraphs>3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Drawing Practice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Drawing Practice</dc:title>
  <dc:creator>Jim</dc:creator>
  <cp:lastModifiedBy>Daddy</cp:lastModifiedBy>
  <cp:revision>1</cp:revision>
  <dcterms:created xsi:type="dcterms:W3CDTF">2010-03-09T13:18:17Z</dcterms:created>
  <dcterms:modified xsi:type="dcterms:W3CDTF">2013-02-14T16:41:18Z</dcterms:modified>
</cp:coreProperties>
</file>