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7AD39279-CA66-4715-9775-94F75D95570D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E5488CF-DBD4-4E80-8C1A-E1DCCBF9A1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122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88CF-DBD4-4E80-8C1A-E1DCCBF9A14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7850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88CF-DBD4-4E80-8C1A-E1DCCBF9A14C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6573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88CF-DBD4-4E80-8C1A-E1DCCBF9A14C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1854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488CF-DBD4-4E80-8C1A-E1DCCBF9A14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364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8AA3-24C2-4CAB-845F-2AC6AB4CA68B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BCA1-798E-4F6C-AFEA-38BB27A9F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8AA3-24C2-4CAB-845F-2AC6AB4CA68B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BCA1-798E-4F6C-AFEA-38BB27A9F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8AA3-24C2-4CAB-845F-2AC6AB4CA68B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BCA1-798E-4F6C-AFEA-38BB27A9F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8AA3-24C2-4CAB-845F-2AC6AB4CA68B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BCA1-798E-4F6C-AFEA-38BB27A9F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8AA3-24C2-4CAB-845F-2AC6AB4CA68B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BCA1-798E-4F6C-AFEA-38BB27A9F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8AA3-24C2-4CAB-845F-2AC6AB4CA68B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BCA1-798E-4F6C-AFEA-38BB27A9F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8AA3-24C2-4CAB-845F-2AC6AB4CA68B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BCA1-798E-4F6C-AFEA-38BB27A9F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8AA3-24C2-4CAB-845F-2AC6AB4CA68B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BCA1-798E-4F6C-AFEA-38BB27A9F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A8AA3-24C2-4CAB-845F-2AC6AB4CA68B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BBCA1-798E-4F6C-AFEA-38BB27A9F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A8AA3-24C2-4CAB-845F-2AC6AB4CA68B}" type="datetimeFigureOut">
              <a:rPr lang="en-US" smtClean="0"/>
              <a:pPr/>
              <a:t>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1BBCA1-798E-4F6C-AFEA-38BB27A9FC9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Top Sellers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Bay Leaf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Pepper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Cinnamon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13</Words>
  <Application>Microsoft Office PowerPoint</Application>
  <PresentationFormat>On-screen Show (4:3)</PresentationFormat>
  <Paragraphs>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Theme</vt:lpstr>
      <vt:lpstr>Outlander Spices</vt:lpstr>
      <vt:lpstr>Bay Leaf</vt:lpstr>
      <vt:lpstr>Black Pepper</vt:lpstr>
      <vt:lpstr>Cinnamon</vt:lpstr>
    </vt:vector>
  </TitlesOfParts>
  <Company>Tectrix,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Administrator</dc:creator>
  <cp:lastModifiedBy>Daddy</cp:lastModifiedBy>
  <cp:revision>4</cp:revision>
  <dcterms:created xsi:type="dcterms:W3CDTF">2006-06-09T19:06:18Z</dcterms:created>
  <dcterms:modified xsi:type="dcterms:W3CDTF">2013-02-17T17:13:30Z</dcterms:modified>
</cp:coreProperties>
</file>