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29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648EE3F3-D065-4BC2-AE66-BFE255E0C2BB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760CD1CC-B9F6-4C44-A1B9-5438FF91623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538333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0C3F1E-33EF-460A-AA97-7CC11E55099E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801C10-6F2F-4403-9C8D-0E8E0533C24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xStyles>
    <p:titleStyle>
      <a:lvl1pPr algn="ctr" rtl="0" latinLnBrk="0">
        <a:spcBef>
          <a:spcPct val="0"/>
        </a:spcBef>
        <a:buNone/>
        <a:defRPr sz="4400" kern="1200">
          <a:solidFill>
            <a:schemeClr val="tx1"/>
          </a:solidFill>
          <a:latin typeface="Times New Roman"/>
          <a:ea typeface="Times New Roman"/>
          <a:cs typeface="Times New Roman"/>
        </a:defRPr>
      </a:lvl1pPr>
    </p:titleStyle>
    <p:bodyStyle>
      <a:lvl1pPr marL="342900" indent="-342900" algn="l" rtl="0" latinLnBrk="0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Times New Roman"/>
          <a:ea typeface="Times New Roman"/>
          <a:cs typeface="Times New Roman"/>
        </a:defRPr>
      </a:lvl1pPr>
      <a:lvl2pPr marL="742950" indent="-285750" algn="l" rtl="0" latinLnBrk="0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Times New Roman"/>
          <a:ea typeface="Times New Roman"/>
          <a:cs typeface="Times New Roman"/>
        </a:defRPr>
      </a:lvl2pPr>
      <a:lvl3pPr marL="1143000" indent="-228600" algn="l" rtl="0" latinLnBrk="0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Times New Roman"/>
          <a:ea typeface="Times New Roman"/>
          <a:cs typeface="Times New Roman"/>
        </a:defRPr>
      </a:lvl3pPr>
      <a:lvl4pPr marL="1600200" indent="-228600" algn="l" rtl="0" latinLnBrk="0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Times New Roman"/>
          <a:ea typeface="Times New Roman"/>
          <a:cs typeface="Times New Roman"/>
        </a:defRPr>
      </a:lvl4pPr>
      <a:lvl5pPr marL="2057400" indent="-228600" algn="l" rtl="0" latinLnBrk="0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Times New Roman"/>
          <a:ea typeface="Times New Roman"/>
          <a:cs typeface="Times New Roman"/>
        </a:defRPr>
      </a:lvl5pPr>
      <a:lvl6pPr marL="25146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latinLnBrk="0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Project phase one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Project justification</a:t>
            </a:r>
          </a:p>
          <a:p>
            <a:r>
              <a:rPr lang="en-US" dirty="0" smtClean="0"/>
              <a:t>Performance</a:t>
            </a:r>
          </a:p>
          <a:p>
            <a:r>
              <a:rPr lang="en-US" dirty="0" smtClean="0"/>
              <a:t>Progress to date</a:t>
            </a:r>
          </a:p>
          <a:p>
            <a:r>
              <a:rPr lang="en-US" dirty="0" smtClean="0"/>
              <a:t>Outstanding issues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justification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inventory costs and levels</a:t>
            </a:r>
          </a:p>
          <a:p>
            <a:r>
              <a:rPr lang="en-US" dirty="0" smtClean="0"/>
              <a:t>Provide high-quality merchandise</a:t>
            </a:r>
          </a:p>
          <a:p>
            <a:r>
              <a:rPr lang="en-US" dirty="0" smtClean="0"/>
              <a:t>Work with local farmers</a:t>
            </a:r>
          </a:p>
          <a:p>
            <a:r>
              <a:rPr lang="en-US" dirty="0" smtClean="0"/>
              <a:t>Purchase only fresh spices</a:t>
            </a:r>
          </a:p>
          <a:p>
            <a:r>
              <a:rPr lang="en-US" dirty="0" smtClean="0"/>
              <a:t>Price merchandise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of expansion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Markets in the East</a:t>
            </a:r>
          </a:p>
          <a:p>
            <a:r>
              <a:rPr lang="en-US" dirty="0" smtClean="0"/>
              <a:t>Markets in the Midwest</a:t>
            </a:r>
          </a:p>
          <a:p>
            <a:r>
              <a:rPr lang="en-US" dirty="0" smtClean="0"/>
              <a:t>Web initiatives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defTabSz="390525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pricing typically undercuts our competitors’, yet still provides a large margin of profit for distributors. </a:t>
            </a:r>
            <a:endParaRPr lang="en-US" sz="2400" dirty="0"/>
          </a:p>
          <a:p>
            <a:pPr marL="0" indent="0" defTabSz="390525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products are manufactured for quality, and have earned end-user loyalty resulting in repeat sales.</a:t>
            </a:r>
          </a:p>
          <a:p>
            <a:endParaRPr lang="en-US" sz="2400" dirty="0"/>
          </a:p>
        </p:txBody>
      </p:sp>
      <p:sp>
        <p:nvSpPr>
          <p:cNvPr id="5" name="Rectangle 4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products move!</a:t>
            </a:r>
            <a:endParaRPr lang="en-US" sz="2400" dirty="0"/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Inventory typically turns over 50% faster than competitive products.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Our customers have saved up to 14% of inventory cost while improving productivity and cash flow.</a:t>
            </a:r>
          </a:p>
          <a:p>
            <a:pPr marL="0" indent="0" fontAlgn="base">
              <a:spcAft>
                <a:spcPct val="0"/>
              </a:spcAft>
              <a:buNone/>
            </a:pPr>
            <a:r>
              <a:rPr lang="en-US" sz="2400" dirty="0">
                <a:latin typeface="Times New Roman"/>
              </a:rPr>
              <a:t>Sales to restaurants have never been better.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 to date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70C0"/>
                </a:solidFill>
              </a:rPr>
              <a:t>Assembled an internal team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Retained a project management consultant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Market analysis and research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Preliminary plans for expansion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Specifications for successful Web initiative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Selecting an ISP (Internet Service Provider)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Identifying stores in the East and Midwest market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Building a </a:t>
            </a:r>
            <a:r>
              <a:rPr lang="en-US" dirty="0" smtClean="0">
                <a:solidFill>
                  <a:srgbClr val="C00000"/>
                </a:solidFill>
              </a:rPr>
              <a:t>Website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dirty="0" smtClean="0">
                <a:solidFill>
                  <a:srgbClr val="C00000"/>
                </a:solidFill>
              </a:rPr>
              <a:t>Rollout plan for Sales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Developing a training program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183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Outlander Spices</vt:lpstr>
      <vt:lpstr>Outlander Spices</vt:lpstr>
      <vt:lpstr>Project justification</vt:lpstr>
      <vt:lpstr>Cost of expansion</vt:lpstr>
      <vt:lpstr>Performance</vt:lpstr>
      <vt:lpstr>Progress to date</vt:lpstr>
      <vt:lpstr>Outstanding issues</vt:lpstr>
    </vt:vector>
  </TitlesOfParts>
  <Company>Tectrix,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Outlander Spices</dc:title>
  <dc:creator>Administrator</dc:creator>
  <cp:lastModifiedBy>ceo</cp:lastModifiedBy>
  <cp:revision>4</cp:revision>
  <dcterms:created xsi:type="dcterms:W3CDTF">2006-06-09T19:03:04Z</dcterms:created>
  <dcterms:modified xsi:type="dcterms:W3CDTF">2010-03-10T16:56:18Z</dcterms:modified>
</cp:coreProperties>
</file>