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60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hdphoto1.wdp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7D8B39F-2D94-4542-B963-F9E69473EA44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47554D-5D1B-42DA-9C9A-3DBDC68BBF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1614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47554D-5D1B-42DA-9C9A-3DBDC68BBF3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22758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47554D-5D1B-42DA-9C9A-3DBDC68BBF3D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265662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1E401F-C30B-4B64-B22D-75990FF294B2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17164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47554D-5D1B-42DA-9C9A-3DBDC68BBF3D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3849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53115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423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44524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4499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33738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02626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9156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6104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98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9980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9789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0B9D64-BBEC-41FF-AC01-1268EDDF1A05}" type="datetimeFigureOut">
              <a:rPr lang="en-US" smtClean="0"/>
              <a:t>2/18/2013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4792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Relationship Id="rId4" Type="http://schemas.microsoft.com/office/2007/relationships/hdphoto" Target="../media/hdphoto1.wdp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6000" b="1" dirty="0" smtClean="0">
                <a:ln/>
                <a:pattFill prst="dkUpDiag">
                  <a:fgClr>
                    <a:schemeClr val="bg1">
                      <a:lumMod val="50000"/>
                    </a:schemeClr>
                  </a:fgClr>
                  <a:bgClr>
                    <a:schemeClr val="tx1">
                      <a:lumMod val="75000"/>
                      <a:lumOff val="25000"/>
                    </a:schemeClr>
                  </a:bgClr>
                </a:patt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</a:rPr>
              <a:t>Outlander Spices</a:t>
            </a:r>
            <a:endParaRPr lang="en-US" sz="6000" b="1" dirty="0">
              <a:ln/>
              <a:pattFill prst="dkUpDiag">
                <a:fgClr>
                  <a:schemeClr val="bg1">
                    <a:lumMod val="50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New </a:t>
            </a:r>
            <a:r>
              <a:rPr lang="en-US" dirty="0" smtClean="0"/>
              <a:t>Web Site </a:t>
            </a:r>
            <a:r>
              <a:rPr lang="en-US" dirty="0" smtClean="0"/>
              <a:t>Launch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17834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dirty="0" smtClean="0">
                <a:ln/>
                <a:pattFill prst="dkUpDiag">
                  <a:fgClr>
                    <a:schemeClr val="bg1">
                      <a:lumMod val="50000"/>
                    </a:schemeClr>
                  </a:fgClr>
                  <a:bgClr>
                    <a:schemeClr val="tx1">
                      <a:lumMod val="75000"/>
                      <a:lumOff val="25000"/>
                    </a:schemeClr>
                  </a:bgClr>
                </a:patt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</a:rPr>
              <a:t>Redesign Website</a:t>
            </a:r>
            <a:endParaRPr lang="en-US" sz="6000" b="1" dirty="0">
              <a:ln/>
              <a:pattFill prst="dkUpDiag">
                <a:fgClr>
                  <a:schemeClr val="bg1">
                    <a:lumMod val="50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</a:endParaRPr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3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sharpenSoften amount="25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0125" y="1417638"/>
            <a:ext cx="7143750" cy="38100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607297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dirty="0" smtClean="0">
                <a:ln/>
                <a:pattFill prst="dkUpDiag">
                  <a:fgClr>
                    <a:schemeClr val="bg1">
                      <a:lumMod val="50000"/>
                    </a:schemeClr>
                  </a:fgClr>
                  <a:bgClr>
                    <a:schemeClr val="tx1">
                      <a:lumMod val="75000"/>
                      <a:lumOff val="25000"/>
                    </a:schemeClr>
                  </a:bgClr>
                </a:patt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</a:rPr>
              <a:t>Launch Plan</a:t>
            </a:r>
            <a:endParaRPr lang="en-US" sz="6000" b="1" dirty="0">
              <a:ln/>
              <a:pattFill prst="dkUpDiag">
                <a:fgClr>
                  <a:schemeClr val="bg1">
                    <a:lumMod val="50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Go live next Monday</a:t>
            </a:r>
          </a:p>
          <a:p>
            <a:r>
              <a:rPr lang="en-US" dirty="0"/>
              <a:t>Press Kits to industry publications on Friday</a:t>
            </a:r>
          </a:p>
          <a:p>
            <a:r>
              <a:rPr lang="en-US" dirty="0"/>
              <a:t>Online advertising campaign</a:t>
            </a:r>
          </a:p>
          <a:p>
            <a:r>
              <a:rPr lang="en-US" dirty="0"/>
              <a:t>Customer e-mail lists</a:t>
            </a:r>
          </a:p>
          <a:p>
            <a:r>
              <a:rPr lang="en-US" dirty="0"/>
              <a:t>Launch Party next Friday</a:t>
            </a:r>
          </a:p>
        </p:txBody>
      </p:sp>
      <p:pic>
        <p:nvPicPr>
          <p:cNvPr id="4" name="Picture 3" descr="C:\Users\Jim\AppData\Local\Microsoft\Windows\Temporary Internet Files\Content.IE5\N3P7IUR3\MP900433053[1].jpg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388"/>
          <a:stretch/>
        </p:blipFill>
        <p:spPr bwMode="auto">
          <a:xfrm flipH="1">
            <a:off x="5596164" y="2895600"/>
            <a:ext cx="2633436" cy="3606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608628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dirty="0" smtClean="0">
                <a:ln/>
                <a:pattFill prst="dkUpDiag">
                  <a:fgClr>
                    <a:schemeClr val="bg1">
                      <a:lumMod val="50000"/>
                    </a:schemeClr>
                  </a:fgClr>
                  <a:bgClr>
                    <a:schemeClr val="tx1">
                      <a:lumMod val="75000"/>
                      <a:lumOff val="25000"/>
                    </a:schemeClr>
                  </a:bgClr>
                </a:patt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</a:rPr>
              <a:t>Projected Online Sales</a:t>
            </a:r>
            <a:endParaRPr lang="en-US" sz="6000" b="1" dirty="0">
              <a:ln/>
              <a:pattFill prst="dkUpDiag">
                <a:fgClr>
                  <a:schemeClr val="bg1">
                    <a:lumMod val="50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11006506"/>
              </p:ext>
            </p:extLst>
          </p:nvPr>
        </p:nvGraphicFramePr>
        <p:xfrm>
          <a:off x="2628900" y="2362200"/>
          <a:ext cx="3886200" cy="2311400"/>
        </p:xfrm>
        <a:graphic>
          <a:graphicData uri="http://schemas.openxmlformats.org/drawingml/2006/table">
            <a:tbl>
              <a:tblPr firstRow="1" lastRow="1" lastCol="1" bandRow="1">
                <a:tableStyleId>{21E4AEA4-8DFA-4A89-87EB-49C32662AFE0}</a:tableStyleId>
              </a:tblPr>
              <a:tblGrid>
                <a:gridCol w="1295400"/>
                <a:gridCol w="2590800"/>
              </a:tblGrid>
              <a:tr h="457200">
                <a:tc>
                  <a:txBody>
                    <a:bodyPr/>
                    <a:lstStyle/>
                    <a:p>
                      <a:r>
                        <a:rPr lang="en-US" dirty="0" smtClean="0"/>
                        <a:t>2014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Projected Online Sales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r>
                        <a:rPr lang="en-US" baseline="30000" dirty="0" smtClean="0"/>
                        <a:t>st</a:t>
                      </a:r>
                      <a:r>
                        <a:rPr lang="en-US" dirty="0" smtClean="0"/>
                        <a:t> Quarter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$100,000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r>
                        <a:rPr lang="en-US" baseline="30000" dirty="0" smtClean="0"/>
                        <a:t>nd</a:t>
                      </a:r>
                      <a:r>
                        <a:rPr lang="en-US" dirty="0" smtClean="0"/>
                        <a:t> Quarter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$120,000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r>
                        <a:rPr lang="en-US" baseline="30000" dirty="0" smtClean="0"/>
                        <a:t>rd</a:t>
                      </a:r>
                      <a:r>
                        <a:rPr lang="en-US" dirty="0" smtClean="0"/>
                        <a:t> Quarter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$150,000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dirty="0" smtClean="0"/>
                        <a:t> Quarter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$175,000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TOTAL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$545,000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19824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5059</TotalTime>
  <Words>61</Words>
  <Application>Microsoft Office PowerPoint</Application>
  <PresentationFormat>On-screen Show (4:3)</PresentationFormat>
  <Paragraphs>26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Outlander Spices</vt:lpstr>
      <vt:lpstr>Redesign Website</vt:lpstr>
      <vt:lpstr>Launch Plan</vt:lpstr>
      <vt:lpstr>Projected Online Sales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Jim</dc:creator>
  <cp:lastModifiedBy>Daddy</cp:lastModifiedBy>
  <cp:revision>32</cp:revision>
  <dcterms:created xsi:type="dcterms:W3CDTF">2010-01-28T22:12:55Z</dcterms:created>
  <dcterms:modified xsi:type="dcterms:W3CDTF">2013-02-18T18:00:14Z</dcterms:modified>
</cp:coreProperties>
</file>

<file path=docProps/thumbnail.jpeg>
</file>