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067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987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358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672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01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422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4608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17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0573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636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619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E987D-0973-4B4B-BEF3-A8EFC244C287}" type="datetimeFigureOut">
              <a:rPr lang="en-US" smtClean="0"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228FCE-D886-48EF-9313-60DDF772C7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775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Drawing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81021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Monthly Sales Awards</a:t>
            </a:r>
            <a:endParaRPr lang="en-US" dirty="0"/>
          </a:p>
        </p:txBody>
      </p:sp>
      <p:sp>
        <p:nvSpPr>
          <p:cNvPr id="3" name="16-Point Star 2"/>
          <p:cNvSpPr/>
          <p:nvPr/>
        </p:nvSpPr>
        <p:spPr>
          <a:xfrm>
            <a:off x="571500" y="2133600"/>
            <a:ext cx="2286000" cy="228600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16-Point Star 3"/>
          <p:cNvSpPr/>
          <p:nvPr/>
        </p:nvSpPr>
        <p:spPr>
          <a:xfrm>
            <a:off x="6286500" y="2133600"/>
            <a:ext cx="2286000" cy="228600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16-Point Star 5"/>
          <p:cNvSpPr/>
          <p:nvPr/>
        </p:nvSpPr>
        <p:spPr>
          <a:xfrm>
            <a:off x="3429000" y="2133600"/>
            <a:ext cx="2286000" cy="2286000"/>
          </a:xfrm>
          <a:prstGeom prst="star1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7637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5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Drawing Practice</vt:lpstr>
      <vt:lpstr>Monthly Sales Awards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Drawing Practice</dc:title>
  <dc:creator>Jim</dc:creator>
  <cp:lastModifiedBy>Jim</cp:lastModifiedBy>
  <cp:revision>8</cp:revision>
  <dcterms:created xsi:type="dcterms:W3CDTF">2010-02-15T20:32:12Z</dcterms:created>
  <dcterms:modified xsi:type="dcterms:W3CDTF">2010-02-15T21:31:16Z</dcterms:modified>
</cp:coreProperties>
</file>