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3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E6AA47B5-7BE5-4DA8-BBFE-305E4C56C37A}" type="datetimeFigureOut">
              <a:rPr lang="en-US" smtClean="0"/>
              <a:pPr/>
              <a:t>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81D119D-0A5C-4EBE-AC20-78ACAE9406E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349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0992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934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768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40022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D119D-0A5C-4EBE-AC20-78ACAE9406E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13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E6E13C79-1C97-4B32-B2AE-1A69C169643E}" type="datetime2">
              <a:rPr lang="en-US" smtClean="0"/>
              <a:pPr/>
              <a:t>Tuesday, February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45292C34-3E5E-4BA5-AF54-F1601B144FB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5157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February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9109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February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36873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February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1285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February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2881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February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02089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February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80489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February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42807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Tuesday, February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9172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Tuesday, February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56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Tuesday, February 19, 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165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Tuesday, February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960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Tuesday, February 19, 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08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Tuesday, February 19, 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1190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Tuesday, February 19, 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27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4691-4882-40A8-AF62-8CF6A18D40B2}" type="datetime2">
              <a:rPr lang="en-US" smtClean="0"/>
              <a:pPr/>
              <a:t>Tuesday, February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6871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776A-4DEC-47EE-8A49-2C150ECB5465}" type="datetime2">
              <a:rPr lang="en-US" smtClean="0"/>
              <a:pPr/>
              <a:t>Tuesday, February 19, 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987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Tuesday, February 19, 2013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392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  <p:sldLayoutId id="214748371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Gourmet Collection Kickoff Meeting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Add A New Product Line?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inventory costs and levels</a:t>
            </a:r>
          </a:p>
          <a:p>
            <a:r>
              <a:rPr lang="en-US" dirty="0" smtClean="0"/>
              <a:t>Provide high-quality products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Concerns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2000" lnSpcReduction="20000"/>
          </a:bodyPr>
          <a:lstStyle/>
          <a:p>
            <a:r>
              <a:rPr lang="en-US" dirty="0" smtClean="0"/>
              <a:t>Pricing</a:t>
            </a:r>
          </a:p>
          <a:p>
            <a:pPr lvl="1"/>
            <a:r>
              <a:rPr lang="en-US" dirty="0" smtClean="0"/>
              <a:t>Lower than competitors’</a:t>
            </a:r>
          </a:p>
          <a:p>
            <a:pPr lvl="1"/>
            <a:r>
              <a:rPr lang="en-US" dirty="0" smtClean="0"/>
              <a:t>Provides large margin of profit for distributors</a:t>
            </a:r>
          </a:p>
          <a:p>
            <a:r>
              <a:rPr lang="en-US" dirty="0" smtClean="0"/>
              <a:t>Products</a:t>
            </a:r>
          </a:p>
          <a:p>
            <a:pPr lvl="1"/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Brand loyalty</a:t>
            </a:r>
          </a:p>
          <a:p>
            <a:r>
              <a:rPr lang="en-US" dirty="0" smtClean="0"/>
              <a:t>Inventory</a:t>
            </a:r>
          </a:p>
          <a:p>
            <a:pPr lvl="1"/>
            <a:r>
              <a:rPr lang="en-US" dirty="0" smtClean="0"/>
              <a:t>Turnover</a:t>
            </a:r>
          </a:p>
          <a:p>
            <a:pPr lvl="1"/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Progress-to-date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Asembled</a:t>
            </a:r>
            <a:r>
              <a:rPr lang="en-US" dirty="0" smtClean="0"/>
              <a:t> an internal team</a:t>
            </a:r>
          </a:p>
          <a:p>
            <a:r>
              <a:rPr lang="en-US" dirty="0" smtClean="0"/>
              <a:t>Retained a project </a:t>
            </a:r>
            <a:r>
              <a:rPr lang="en-US" dirty="0" err="1" smtClean="0"/>
              <a:t>mangement</a:t>
            </a:r>
            <a:r>
              <a:rPr lang="en-US" dirty="0" smtClean="0"/>
              <a:t>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err="1" smtClean="0"/>
              <a:t>Prelimnary</a:t>
            </a:r>
            <a:r>
              <a:rPr lang="en-US" dirty="0" smtClean="0"/>
              <a:t> production plans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new Web site</a:t>
            </a:r>
          </a:p>
          <a:p>
            <a:r>
              <a:rPr lang="en-US" dirty="0" smtClean="0"/>
              <a:t>Identifying new markets</a:t>
            </a:r>
          </a:p>
          <a:p>
            <a:r>
              <a:rPr lang="en-US" dirty="0" err="1" smtClean="0"/>
              <a:t>Devloping</a:t>
            </a:r>
            <a:r>
              <a:rPr lang="en-US" dirty="0" smtClean="0"/>
              <a:t> a production schedule</a:t>
            </a:r>
          </a:p>
          <a:p>
            <a:r>
              <a:rPr lang="en-US" dirty="0" smtClean="0"/>
              <a:t>Sales rollout plan</a:t>
            </a:r>
          </a:p>
          <a:p>
            <a:r>
              <a:rPr lang="en-US" dirty="0" smtClean="0"/>
              <a:t>Schedule </a:t>
            </a:r>
            <a:r>
              <a:rPr lang="en-US" dirty="0" err="1" smtClean="0"/>
              <a:t>kickof</a:t>
            </a:r>
            <a:r>
              <a:rPr lang="en-US" dirty="0" smtClean="0"/>
              <a:t> event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</TotalTime>
  <Words>94</Words>
  <Application>Microsoft Office PowerPoint</Application>
  <PresentationFormat>On-screen Show (4:3)</PresentationFormat>
  <Paragraphs>34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Garamond</vt:lpstr>
      <vt:lpstr>Organic</vt:lpstr>
      <vt:lpstr>Gourmet Collection Kickoff Meeting</vt:lpstr>
      <vt:lpstr>Why Add A New Product Line?</vt:lpstr>
      <vt:lpstr>Economic Concerns</vt:lpstr>
      <vt:lpstr>Progress-to-date</vt:lpstr>
      <vt:lpstr>Outstanding issues</vt:lpstr>
    </vt:vector>
  </TitlesOfParts>
  <Company>Tectrix,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Gourmet Collection Kickoff Meeting</dc:title>
  <dc:creator>Administrator</dc:creator>
  <cp:lastModifiedBy>Daddy</cp:lastModifiedBy>
  <cp:revision>4</cp:revision>
  <dcterms:created xsi:type="dcterms:W3CDTF">2006-06-08T03:59:56Z</dcterms:created>
  <dcterms:modified xsi:type="dcterms:W3CDTF">2013-02-20T04:59:30Z</dcterms:modified>
</cp:coreProperties>
</file>