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scrgbClr r="0" g="0" b="0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8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643B838D-320D-4B9A-A8FD-6C6428119832}" type="datetimeFigureOut">
              <a:rPr lang="en-US" smtClean="0"/>
              <a:pPr/>
              <a:t>2/15/2010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2540FD56-FE3E-42F5-A464-7648A297A6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7686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382727A4-F97A-4C4B-8A87-556224F8E8AE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AB534A1-6402-488B-A652-E469620D7916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7AA7D-3B69-4E48-962A-320C30A13814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xmlns:mc="http://schemas.openxmlformats.org/markup-compatibility/2006" xmlns:a14="http://schemas.microsoft.com/office/drawing/2010/main" val="FFFFFF" mc:Ignorable=""/>
                </a:solidFill>
                <a:effectLst>
                  <a:outerShdw blurRad="38100" dist="38100" dir="5400000" algn="tl" rotWithShape="0">
                    <a:srgbClr xmlns:mc="http://schemas.openxmlformats.org/markup-compatibility/2006" xmlns:a14="http://schemas.microsoft.com/office/drawing/2010/main" val="000000" mc:Ignorable="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593913-DB06-49C7-9A4A-964B4580264F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AFF23D-191B-43CC-B9CE-4EEF60B8AB49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B2BE296-5CFD-453B-8B9F-0E7BB479096D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 algn="ctr"/>
            <a:fld id="{E8C80D2A-EA4E-4A37-A9DF-772D0EA46EC5}" type="slidenum">
              <a:rPr lang="en-US" smtClean="0"/>
              <a:pPr algn="ctr"/>
              <a:t>‹#›</a:t>
            </a:fld>
            <a:endParaRPr lang="en-US" dirty="0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D708DCE-233E-49F9-A534-ED99266BAB70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06245-9154-4282-8727-727393EECB43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rPr>
              <a:pPr/>
              <a:t>‹#›</a:t>
            </a:fld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129E51-67EE-4875-B724-C967C8F85565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>
                <a:solidFill>
                  <a:schemeClr val="accent3">
                    <a:shade val="75000"/>
                  </a:schemeClr>
                </a:solidFill>
              </a:rPr>
              <a:pPr/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xmlns:mc="http://schemas.openxmlformats.org/markup-compatibility/2006" xmlns:a14="http://schemas.microsoft.com/office/drawing/2010/main" val="EAEAEA" mc:Ignorable=""/>
          </a:solidFill>
          <a:ln w="50800">
            <a:solidFill>
              <a:srgbClr xmlns:mc="http://schemas.openxmlformats.org/markup-compatibility/2006" xmlns:a14="http://schemas.microsoft.com/office/drawing/2010/main" val="FFFFFF" mc:Ignorable=""/>
            </a:solidFill>
            <a:miter lim="800000"/>
          </a:ln>
          <a:effectLst>
            <a:outerShdw blurRad="57150" dist="31750" dir="4800000" algn="tl" rotWithShape="0">
              <a:srgbClr xmlns:mc="http://schemas.openxmlformats.org/markup-compatibility/2006" xmlns:a14="http://schemas.microsoft.com/office/drawing/2010/main" val="000000" mc:Ignorable="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xmlns:mc="http://schemas.openxmlformats.org/markup-compatibility/2006" xmlns:a14="http://schemas.microsoft.com/office/drawing/2010/main" val="AEAEAE" mc:Ignorable="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2979D-8BCB-49ED-A6DE-E2CAE8FE00A1}" type="datetime1">
              <a:rPr lang="en-US" smtClean="0"/>
              <a:pPr/>
              <a:t>2/15/2010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80D2A-EA4E-4A37-A9DF-772D0EA46EC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xmlns:mc="http://schemas.openxmlformats.org/markup-compatibility/2006" xmlns:a14="http://schemas.microsoft.com/office/drawing/2010/main" val="FFFFFF" mc:Ignorable="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r"/>
            <a:fld id="{A6051512-973F-4780-895E-29B1B65D9F34}" type="datetime1">
              <a:rPr lang="en-US" smtClean="0"/>
              <a:pPr algn="r"/>
              <a:t>2/15/2010</a:t>
            </a:fld>
            <a:endParaRPr lang="en-US" sz="1400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pPr algn="l"/>
            <a:endParaRPr lang="en-US" dirty="0">
              <a:solidFill>
                <a:srgbClr xmlns:mc="http://schemas.openxmlformats.org/markup-compatibility/2006" xmlns:a14="http://schemas.microsoft.com/office/drawing/2010/main" val="FFFFFF" mc:Ignorable="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xmlns:mc="http://schemas.openxmlformats.org/markup-compatibility/2006" xmlns:a14="http://schemas.microsoft.com/office/drawing/2010/main" val="FFFFFF" mc:Ignorable=""/>
                </a:solidFill>
              </a:defRPr>
            </a:lvl1pPr>
          </a:lstStyle>
          <a:p>
            <a:pPr algn="ctr"/>
            <a:fld id="{EAB534A1-6402-488B-A652-E469620D7916}" type="slidenum">
              <a:rPr lang="en-US" sz="1600" smtClean="0">
                <a:solidFill>
                  <a:schemeClr val="accent3">
                    <a:shade val="75000"/>
                  </a:schemeClr>
                </a:solidFill>
              </a:rPr>
              <a:pPr algn="ctr"/>
              <a:t>‹#›</a:t>
            </a:fld>
            <a:endParaRPr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Implementing the Web solution</a:t>
            </a:r>
          </a:p>
          <a:p>
            <a:endParaRPr lang="en-US" dirty="0" smtClean="0"/>
          </a:p>
          <a:p>
            <a:r>
              <a:rPr lang="en-US" dirty="0" smtClean="0"/>
              <a:t>Presented by: Elise </a:t>
            </a:r>
            <a:r>
              <a:rPr lang="en-US" dirty="0" err="1" smtClean="0"/>
              <a:t>Sechan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685800" y="2362200"/>
          <a:ext cx="7775575" cy="160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9575"/>
                <a:gridCol w="2743200"/>
                <a:gridCol w="3352800"/>
              </a:tblGrid>
              <a:tr h="68580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Day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1</a:t>
                      </a:r>
                      <a:endParaRPr lang="en-US" sz="2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Session 2</a:t>
                      </a:r>
                      <a:endParaRPr lang="en-US" sz="2400" dirty="0"/>
                    </a:p>
                  </a:txBody>
                  <a:tcPr anchor="ctr"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Monday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Marketing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Payment &amp; Delivery</a:t>
                      </a:r>
                      <a:endParaRPr lang="en-US" sz="2000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Tuesday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Customer Service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Advantages</a:t>
                      </a:r>
                      <a:endParaRPr 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Marketing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Ordering</a:t>
            </a:r>
          </a:p>
          <a:p>
            <a:pPr lvl="1"/>
            <a:r>
              <a:rPr lang="en-US" dirty="0" smtClean="0"/>
              <a:t>Online order forms</a:t>
            </a:r>
          </a:p>
          <a:p>
            <a:pPr lvl="1"/>
            <a:r>
              <a:rPr lang="en-US" dirty="0" smtClean="0"/>
              <a:t>E-mail</a:t>
            </a:r>
          </a:p>
          <a:p>
            <a:r>
              <a:rPr lang="en-US" dirty="0" smtClean="0"/>
              <a:t>Advertising</a:t>
            </a:r>
          </a:p>
          <a:p>
            <a:pPr lvl="1"/>
            <a:r>
              <a:rPr lang="en-US" dirty="0" smtClean="0"/>
              <a:t>Television</a:t>
            </a:r>
          </a:p>
          <a:p>
            <a:pPr lvl="1"/>
            <a:r>
              <a:rPr lang="en-US" dirty="0" smtClean="0"/>
              <a:t>Newspaper</a:t>
            </a:r>
          </a:p>
          <a:p>
            <a:pPr lvl="1"/>
            <a:r>
              <a:rPr lang="en-US" dirty="0" smtClean="0"/>
              <a:t>Banners at existing outlets</a:t>
            </a:r>
          </a:p>
          <a:p>
            <a:pPr lvl="1"/>
            <a:r>
              <a:rPr lang="en-US" dirty="0" smtClean="0"/>
              <a:t>Web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Credit cards</a:t>
            </a:r>
          </a:p>
          <a:p>
            <a:r>
              <a:rPr lang="en-US" dirty="0" smtClean="0"/>
              <a:t>Drafts</a:t>
            </a:r>
          </a:p>
          <a:p>
            <a:r>
              <a:rPr lang="en-US" dirty="0" smtClean="0"/>
              <a:t>Checks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Delivery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Customer &amp; payment verification</a:t>
            </a:r>
          </a:p>
          <a:p>
            <a:r>
              <a:rPr lang="en-US" dirty="0" smtClean="0"/>
              <a:t>Courier service</a:t>
            </a:r>
          </a:p>
          <a:p>
            <a:r>
              <a:rPr lang="en-US" dirty="0" smtClean="0"/>
              <a:t>Central warehouse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Customer Service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Information on new products</a:t>
            </a:r>
          </a:p>
          <a:p>
            <a:r>
              <a:rPr lang="en-US" dirty="0" smtClean="0"/>
              <a:t>Frequently asked questions</a:t>
            </a:r>
          </a:p>
          <a:p>
            <a:r>
              <a:rPr lang="en-US" dirty="0" smtClean="0"/>
              <a:t>Recipes</a:t>
            </a:r>
          </a:p>
          <a:p>
            <a:r>
              <a:rPr lang="en-US" dirty="0" smtClean="0"/>
              <a:t>Customer feedback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Personalized service</a:t>
            </a:r>
          </a:p>
          <a:p>
            <a:r>
              <a:rPr lang="en-US" dirty="0" smtClean="0"/>
              <a:t>Complete information on the site</a:t>
            </a:r>
          </a:p>
          <a:p>
            <a:r>
              <a:rPr lang="en-US" dirty="0" smtClean="0"/>
              <a:t>Feedback from other customers</a:t>
            </a:r>
          </a:p>
          <a:p>
            <a:r>
              <a:rPr lang="en-US" dirty="0" smtClean="0"/>
              <a:t>Product specifications</a:t>
            </a:r>
          </a:p>
          <a:p>
            <a:r>
              <a:rPr lang="en-US" dirty="0" smtClean="0"/>
              <a:t>Database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424456" mc:Ignorable=""/>
      </a:dk2>
      <a:lt2>
        <a:srgbClr xmlns:mc="http://schemas.openxmlformats.org/markup-compatibility/2006" xmlns:a14="http://schemas.microsoft.com/office/drawing/2010/main" val="DEDEDE" mc:Ignorable=""/>
      </a:lt2>
      <a:accent1>
        <a:srgbClr xmlns:mc="http://schemas.openxmlformats.org/markup-compatibility/2006" xmlns:a14="http://schemas.microsoft.com/office/drawing/2010/main" val="53548A" mc:Ignorable=""/>
      </a:accent1>
      <a:accent2>
        <a:srgbClr xmlns:mc="http://schemas.openxmlformats.org/markup-compatibility/2006" xmlns:a14="http://schemas.microsoft.com/office/drawing/2010/main" val="438086" mc:Ignorable=""/>
      </a:accent2>
      <a:accent3>
        <a:srgbClr xmlns:mc="http://schemas.openxmlformats.org/markup-compatibility/2006" xmlns:a14="http://schemas.microsoft.com/office/drawing/2010/main" val="A04DA3" mc:Ignorable=""/>
      </a:accent3>
      <a:accent4>
        <a:srgbClr xmlns:mc="http://schemas.openxmlformats.org/markup-compatibility/2006" xmlns:a14="http://schemas.microsoft.com/office/drawing/2010/main" val="C4652D" mc:Ignorable=""/>
      </a:accent4>
      <a:accent5>
        <a:srgbClr xmlns:mc="http://schemas.openxmlformats.org/markup-compatibility/2006" xmlns:a14="http://schemas.microsoft.com/office/drawing/2010/main" val="8B5D3D" mc:Ignorable=""/>
      </a:accent5>
      <a:accent6>
        <a:srgbClr xmlns:mc="http://schemas.openxmlformats.org/markup-compatibility/2006" xmlns:a14="http://schemas.microsoft.com/office/drawing/2010/main" val="5C92B5" mc:Ignorable=""/>
      </a:accent6>
      <a:hlink>
        <a:srgbClr xmlns:mc="http://schemas.openxmlformats.org/markup-compatibility/2006" xmlns:a14="http://schemas.microsoft.com/office/drawing/2010/main" val="67AFBD" mc:Ignorable=""/>
      </a:hlink>
      <a:folHlink>
        <a:srgbClr xmlns:mc="http://schemas.openxmlformats.org/markup-compatibility/2006" xmlns:a14="http://schemas.microsoft.com/office/drawing/2010/main" val="C2A874" mc:Ignorable="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xmlns:mc="http://schemas.openxmlformats.org/markup-compatibility/2006" xmlns:a14="http://schemas.microsoft.com/office/drawing/2010/main" val="000000" mc:Ignorable="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xmlns:mc="http://schemas.openxmlformats.org/markup-compatibility/2006" xmlns:a14="http://schemas.microsoft.com/office/drawing/2010/main" val="000000" mc:Ignorable="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xmlns:mc="http://schemas.openxmlformats.org/markup-compatibility/2006" xmlns:a14="http://schemas.microsoft.com/office/drawing/2010/main" val="1F497D" mc:Ignorable=""/>
      </a:dk2>
      <a:lt2>
        <a:srgbClr xmlns:mc="http://schemas.openxmlformats.org/markup-compatibility/2006" xmlns:a14="http://schemas.microsoft.com/office/drawing/2010/main" val="EEECE1" mc:Ignorable=""/>
      </a:lt2>
      <a:accent1>
        <a:srgbClr xmlns:mc="http://schemas.openxmlformats.org/markup-compatibility/2006" xmlns:a14="http://schemas.microsoft.com/office/drawing/2010/main" val="4F81BD" mc:Ignorable=""/>
      </a:accent1>
      <a:accent2>
        <a:srgbClr xmlns:mc="http://schemas.openxmlformats.org/markup-compatibility/2006" xmlns:a14="http://schemas.microsoft.com/office/drawing/2010/main" val="C0504D" mc:Ignorable=""/>
      </a:accent2>
      <a:accent3>
        <a:srgbClr xmlns:mc="http://schemas.openxmlformats.org/markup-compatibility/2006" xmlns:a14="http://schemas.microsoft.com/office/drawing/2010/main" val="9BBB59" mc:Ignorable=""/>
      </a:accent3>
      <a:accent4>
        <a:srgbClr xmlns:mc="http://schemas.openxmlformats.org/markup-compatibility/2006" xmlns:a14="http://schemas.microsoft.com/office/drawing/2010/main" val="8064A2" mc:Ignorable=""/>
      </a:accent4>
      <a:accent5>
        <a:srgbClr xmlns:mc="http://schemas.openxmlformats.org/markup-compatibility/2006" xmlns:a14="http://schemas.microsoft.com/office/drawing/2010/main" val="4BACC6" mc:Ignorable=""/>
      </a:accent5>
      <a:accent6>
        <a:srgbClr xmlns:mc="http://schemas.openxmlformats.org/markup-compatibility/2006" xmlns:a14="http://schemas.microsoft.com/office/drawing/2010/main" val="F79646" mc:Ignorable=""/>
      </a:accent6>
      <a:hlink>
        <a:srgbClr xmlns:mc="http://schemas.openxmlformats.org/markup-compatibility/2006" xmlns:a14="http://schemas.microsoft.com/office/drawing/2010/main" val="0000FF" mc:Ignorable=""/>
      </a:hlink>
      <a:folHlink>
        <a:srgbClr xmlns:mc="http://schemas.openxmlformats.org/markup-compatibility/2006" xmlns:a14="http://schemas.microsoft.com/office/drawing/2010/main" val="800080" mc:Ignorable="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xmlns:mc="http://schemas.openxmlformats.org/markup-compatibility/2006" xmlns:a14="http://schemas.microsoft.com/office/drawing/2010/main" val="000000" mc:Ignorable="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xmlns:mc="http://schemas.openxmlformats.org/markup-compatibility/2006" xmlns:a14="http://schemas.microsoft.com/office/drawing/2010/main" val="000000" mc:Ignorable="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6</TotalTime>
  <Words>80</Words>
  <Application>Microsoft Office PowerPoint</Application>
  <PresentationFormat>On-screen Show (4:3)</PresentationFormat>
  <Paragraphs>42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Urban</vt:lpstr>
      <vt:lpstr>Training</vt:lpstr>
      <vt:lpstr>Agenda</vt:lpstr>
      <vt:lpstr>Marketing</vt:lpstr>
      <vt:lpstr>Payment</vt:lpstr>
      <vt:lpstr>Delivery</vt:lpstr>
      <vt:lpstr>Customer Service</vt:lpstr>
      <vt:lpstr>Advantages</vt:lpstr>
    </vt:vector>
  </TitlesOfParts>
  <Company>Tectrix,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Training</dc:title>
  <dc:creator>Administrator</dc:creator>
  <cp:lastModifiedBy>Jim</cp:lastModifiedBy>
  <cp:revision>2</cp:revision>
  <dcterms:created xsi:type="dcterms:W3CDTF">2006-06-09T18:30:12Z</dcterms:created>
  <dcterms:modified xsi:type="dcterms:W3CDTF">2010-02-15T15:54:12Z</dcterms:modified>
</cp:coreProperties>
</file>