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2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8EE3F3-D065-4BC2-AE66-BFE255E0C2BB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60CD1CC-B9F6-4C44-A1B9-5438FF916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83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106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917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0504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8904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4011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328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0CD1CC-B9F6-4C44-A1B9-5438FF916233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26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C3F1E-33EF-460A-AA97-7CC11E55099E}" type="datetimeFigureOut">
              <a:rPr lang="en-US" smtClean="0"/>
              <a:pPr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Outlander</a:t>
            </a:r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 Spices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Project phase one</a:t>
            </a:r>
            <a:endParaRPr lang="en-US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Outlander Spices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Project justification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Performance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Progress to date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US" dirty="0" smtClean="0"/>
              <a:t>Outstanding issues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Project justification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merchandise</a:t>
            </a:r>
          </a:p>
          <a:p>
            <a:pPr marL="108585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Work with local farmers</a:t>
            </a:r>
          </a:p>
          <a:p>
            <a:pPr marL="1085850" lvl="1" indent="-4572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dirty="0" smtClean="0"/>
              <a:t>Purchase only fresh spices</a:t>
            </a:r>
          </a:p>
          <a:p>
            <a:r>
              <a:rPr lang="en-US" dirty="0" smtClean="0"/>
              <a:t>Price merchandise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Cost of expansion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in the East</a:t>
            </a:r>
          </a:p>
          <a:p>
            <a:r>
              <a:rPr lang="en-US" dirty="0" smtClean="0"/>
              <a:t>Markets in the Midwest</a:t>
            </a:r>
          </a:p>
          <a:p>
            <a:r>
              <a:rPr lang="en-US" dirty="0" smtClean="0"/>
              <a:t>Web initiatives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Performance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defTabSz="390525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pricing typically undercuts our competitors’, yet still provides a large margin of profit for distributors. </a:t>
            </a:r>
            <a:endParaRPr lang="en-US" sz="2400" dirty="0"/>
          </a:p>
          <a:p>
            <a:pPr marL="0" indent="0" algn="just" defTabSz="390525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are manufactured for quality, and have earned end-user loyalty resulting in repeat sales.</a:t>
            </a: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  <p:sp>
        <p:nvSpPr>
          <p:cNvPr id="5" name="Rectangle 4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pPr marL="0" indent="0" algn="just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move!</a:t>
            </a:r>
            <a:endParaRPr lang="en-US" sz="2400" dirty="0"/>
          </a:p>
          <a:p>
            <a:pPr marL="0" indent="0" algn="just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Inventory typically turns over 50% faster than competitive products.</a:t>
            </a:r>
          </a:p>
          <a:p>
            <a:pPr marL="0" indent="0" algn="just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customers have saved up to 14% of inventory cost while improving productivity and cash flow.</a:t>
            </a:r>
          </a:p>
          <a:p>
            <a:pPr marL="0" indent="0" algn="just" fontAlgn="base">
              <a:lnSpc>
                <a:spcPct val="150000"/>
              </a:lnSpc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Sales to restaurants have never been better.</a:t>
            </a:r>
          </a:p>
          <a:p>
            <a:pPr algn="just">
              <a:lnSpc>
                <a:spcPct val="150000"/>
              </a:lnSpc>
            </a:pPr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Progress</a:t>
            </a:r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 to date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Assembled an internal team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Retained a project management consultant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Market analysis and research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Preliminary plans for expansion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Specifications for successful Web initiative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 Black" panose="020B0A04020102020204" pitchFamily="34" charset="0"/>
              </a:rPr>
              <a:t>Outstanding issues</a:t>
            </a:r>
            <a:endParaRPr lang="en-US" sz="5400" dirty="0">
              <a:solidFill>
                <a:schemeClr val="tx2">
                  <a:lumMod val="60000"/>
                  <a:lumOff val="4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Selecting an ISP (Internet Service Provider)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Identifying stores in the East and Midwest market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Building a Website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Rollout plan for Sales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Developing a training </a:t>
            </a:r>
            <a:r>
              <a:rPr lang="en-US" dirty="0" smtClean="0">
                <a:solidFill>
                  <a:srgbClr val="C00000"/>
                </a:solidFill>
              </a:rPr>
              <a:t>program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New employees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>
                <a:solidFill>
                  <a:srgbClr val="C00000"/>
                </a:solidFill>
              </a:rPr>
              <a:t>Training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1426</TotalTime>
  <Words>193</Words>
  <Application>Microsoft Office PowerPoint</Application>
  <PresentationFormat>On-screen Show (4:3)</PresentationFormat>
  <Paragraphs>46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Black</vt:lpstr>
      <vt:lpstr>Calibri</vt:lpstr>
      <vt:lpstr>Times New Roman</vt:lpstr>
      <vt:lpstr>Wingdings</vt:lpstr>
      <vt:lpstr>Office Theme</vt:lpstr>
      <vt:lpstr>Outlander Spices</vt:lpstr>
      <vt:lpstr>Outlander Spices</vt:lpstr>
      <vt:lpstr>Project justification</vt:lpstr>
      <vt:lpstr>Cost of expansion</vt:lpstr>
      <vt:lpstr>Performance</vt:lpstr>
      <vt:lpstr>Progress to date</vt:lpstr>
      <vt:lpstr>Outstanding issues</vt:lpstr>
    </vt:vector>
  </TitlesOfParts>
  <Company>Tectrix, Inc.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Daddy</cp:lastModifiedBy>
  <cp:revision>19</cp:revision>
  <dcterms:created xsi:type="dcterms:W3CDTF">2006-06-09T19:03:04Z</dcterms:created>
  <dcterms:modified xsi:type="dcterms:W3CDTF">2013-02-12T15:43:00Z</dcterms:modified>
</cp:coreProperties>
</file>