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4C806DB7-B455-4938-83CE-B93E4BBD259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A713E911-920F-424A-88AF-564CAA4C578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115305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4A2F7E-69B0-4E29-B20C-A87EA729EF5F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FBE3D-718D-4A24-A4EE-CB7181BA8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phase one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justification</a:t>
            </a:r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Progress to date</a:t>
            </a:r>
          </a:p>
          <a:p>
            <a:r>
              <a:rPr lang="en-US" dirty="0" smtClean="0"/>
              <a:t>Outstanding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Creating a new identity</a:t>
            </a:r>
          </a:p>
          <a:p>
            <a:r>
              <a:rPr lang="en-US" dirty="0" smtClean="0"/>
              <a:t>Defining a </a:t>
            </a:r>
            <a:r>
              <a:rPr lang="en-US" dirty="0" smtClean="0"/>
              <a:t>fast-track </a:t>
            </a:r>
            <a:r>
              <a:rPr lang="en-US" dirty="0" smtClean="0"/>
              <a:t>path</a:t>
            </a:r>
          </a:p>
          <a:p>
            <a:r>
              <a:rPr lang="en-US" dirty="0" smtClean="0"/>
              <a:t>Increasing infrastructure</a:t>
            </a:r>
          </a:p>
          <a:p>
            <a:r>
              <a:rPr lang="en-US" dirty="0" smtClean="0"/>
              <a:t>Planning a celebration</a:t>
            </a:r>
          </a:p>
          <a:p>
            <a:r>
              <a:rPr lang="en-US" dirty="0" smtClean="0"/>
              <a:t>Identifying milestones for the next phase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justification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</a:t>
            </a:r>
            <a:r>
              <a:rPr lang="en-US" dirty="0" smtClean="0"/>
              <a:t>high-quality </a:t>
            </a:r>
            <a:r>
              <a:rPr lang="en-US" dirty="0" smtClean="0"/>
              <a:t>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expansion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in the East</a:t>
            </a:r>
          </a:p>
          <a:p>
            <a:r>
              <a:rPr lang="en-US" dirty="0" smtClean="0"/>
              <a:t>Markets in the Midwest</a:t>
            </a:r>
          </a:p>
          <a:p>
            <a:r>
              <a:rPr lang="en-US" dirty="0" smtClean="0"/>
              <a:t>Web initiatives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65</Words>
  <Application>Microsoft Office PowerPoint</Application>
  <PresentationFormat>On-screen Show (4:3)</PresentationFormat>
  <Paragraphs>22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Outlander Spices</vt:lpstr>
      <vt:lpstr>Outlander Spices</vt:lpstr>
      <vt:lpstr>Outstanding issues</vt:lpstr>
      <vt:lpstr>Project justification</vt:lpstr>
      <vt:lpstr>Cost of expansion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ceo</cp:lastModifiedBy>
  <cp:revision>4</cp:revision>
  <dcterms:created xsi:type="dcterms:W3CDTF">2006-06-09T18:54:12Z</dcterms:created>
  <dcterms:modified xsi:type="dcterms:W3CDTF">2010-03-10T17:00:31Z</dcterms:modified>
</cp:coreProperties>
</file>