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C5EFC8-4224-445E-BFFB-A6EF3E76CDF4}" type="datetimeFigureOut">
              <a:rPr lang="en-US" smtClean="0"/>
              <a:t>2/15/2013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41C41D-CB20-412F-9932-57D0061228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0653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41C41D-CB20-412F-9932-57D00612283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7111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41C41D-CB20-412F-9932-57D00612283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6222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t>2/15/2013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311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t>2/15/2013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4239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t>2/15/2013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4524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t>2/15/2013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449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t>2/15/2013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3738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t>2/15/2013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262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t>2/15/2013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915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t>2/15/2013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6104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t>2/15/2013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986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t>2/15/2013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998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t>2/15/2013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9978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B9D64-BBEC-41FF-AC01-1268EDDF1A05}" type="datetimeFigureOut">
              <a:rPr lang="en-US" smtClean="0"/>
              <a:t>2/15/2013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54C9B2-DC60-47CB-8086-14CE19073F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479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Outlander Spices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New </a:t>
            </a:r>
            <a:r>
              <a:rPr lang="en-US" smtClean="0"/>
              <a:t>Web Site </a:t>
            </a:r>
            <a:r>
              <a:rPr lang="en-US" dirty="0" smtClean="0"/>
              <a:t>Launch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17834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Web Site </a:t>
            </a:r>
            <a:r>
              <a:rPr lang="en-US" b="1" dirty="0" smtClean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Redesign</a:t>
            </a:r>
            <a:endParaRPr lang="en-US" b="1" dirty="0">
              <a:ln/>
              <a:pattFill prst="dkUpDiag">
                <a:fgClr>
                  <a:schemeClr val="bg1">
                    <a:lumMod val="50000"/>
                  </a:schemeClr>
                </a:fgClr>
                <a:bgClr>
                  <a:schemeClr val="tx1">
                    <a:lumMod val="75000"/>
                    <a:lumOff val="25000"/>
                  </a:schemeClr>
                </a:bgClr>
              </a:patt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 rot="21344550">
            <a:off x="3450349" y="4763254"/>
            <a:ext cx="522758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Launches Next Week!</a:t>
            </a:r>
            <a:endParaRPr lang="en-US" sz="44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07297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15</Words>
  <Application>Microsoft Office PowerPoint</Application>
  <PresentationFormat>On-screen Show (4:3)</PresentationFormat>
  <Paragraphs>6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Outlander Spices</vt:lpstr>
      <vt:lpstr>Web Site Redesign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Jim</dc:creator>
  <cp:lastModifiedBy>Daddy</cp:lastModifiedBy>
  <cp:revision>9</cp:revision>
  <dcterms:created xsi:type="dcterms:W3CDTF">2010-01-28T22:12:55Z</dcterms:created>
  <dcterms:modified xsi:type="dcterms:W3CDTF">2013-02-15T22:41:05Z</dcterms:modified>
</cp:coreProperties>
</file>