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3.5</c:v>
                </c:pt>
                <c:pt idx="1">
                  <c:v>3.8</c:v>
                </c:pt>
                <c:pt idx="2">
                  <c:v>4.3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31-49DE-AFD7-C2D9B386855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Operating cost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2.6</c:v>
                </c:pt>
                <c:pt idx="2">
                  <c:v>3.3</c:v>
                </c:pt>
                <c:pt idx="3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31-49DE-AFD7-C2D9B386855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Gains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0.5</c:v>
                </c:pt>
                <c:pt idx="1">
                  <c:v>1.2</c:v>
                </c:pt>
                <c:pt idx="2">
                  <c:v>1</c:v>
                </c:pt>
                <c:pt idx="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31-49DE-AFD7-C2D9B38685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3671208"/>
        <c:axId val="263669248"/>
        <c:axId val="0"/>
      </c:bar3DChart>
      <c:catAx>
        <c:axId val="263671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3669248"/>
        <c:crosses val="autoZero"/>
        <c:auto val="1"/>
        <c:lblAlgn val="ctr"/>
        <c:lblOffset val="100"/>
        <c:noMultiLvlLbl val="0"/>
      </c:catAx>
      <c:valAx>
        <c:axId val="263669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36712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467580-1C4A-45CD-9EFA-C767962D084D}" type="doc">
      <dgm:prSet loTypeId="urn:microsoft.com/office/officeart/2005/8/layout/orgChart1" loCatId="hierarchy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1A0A4C-F6B8-4A35-9109-FC6925D91A9D}">
      <dgm:prSet/>
      <dgm:spPr/>
      <dgm:t>
        <a:bodyPr/>
        <a:lstStyle/>
        <a:p>
          <a:pPr rtl="0"/>
          <a:r>
            <a:rPr lang="en-US" smtClean="0"/>
            <a:t>CEO</a:t>
          </a:r>
          <a:endParaRPr lang="en-US"/>
        </a:p>
      </dgm:t>
    </dgm:pt>
    <dgm:pt modelId="{A61C5AB1-81BB-49CE-B561-640D08FF5441}" type="parTrans" cxnId="{9BF70D2A-1770-4106-9256-3B2573298286}">
      <dgm:prSet/>
      <dgm:spPr/>
      <dgm:t>
        <a:bodyPr/>
        <a:lstStyle/>
        <a:p>
          <a:endParaRPr lang="en-US"/>
        </a:p>
      </dgm:t>
    </dgm:pt>
    <dgm:pt modelId="{D61C487B-766F-4375-9FF1-7F25FC72EC8D}" type="sibTrans" cxnId="{9BF70D2A-1770-4106-9256-3B2573298286}">
      <dgm:prSet/>
      <dgm:spPr/>
      <dgm:t>
        <a:bodyPr/>
        <a:lstStyle/>
        <a:p>
          <a:endParaRPr lang="en-US"/>
        </a:p>
      </dgm:t>
    </dgm:pt>
    <dgm:pt modelId="{59CF77B8-141A-47DC-B6F1-16081E2A3E64}">
      <dgm:prSet/>
      <dgm:spPr/>
      <dgm:t>
        <a:bodyPr/>
        <a:lstStyle/>
        <a:p>
          <a:pPr rtl="0"/>
          <a:r>
            <a:rPr lang="en-US" smtClean="0"/>
            <a:t>COO</a:t>
          </a:r>
          <a:endParaRPr lang="en-US"/>
        </a:p>
      </dgm:t>
    </dgm:pt>
    <dgm:pt modelId="{E740B3AF-22D1-409C-8011-FF778B58C1D8}" type="parTrans" cxnId="{44161A63-8590-4E07-B35D-5A527EC83635}">
      <dgm:prSet/>
      <dgm:spPr/>
      <dgm:t>
        <a:bodyPr/>
        <a:lstStyle/>
        <a:p>
          <a:endParaRPr lang="en-US"/>
        </a:p>
      </dgm:t>
    </dgm:pt>
    <dgm:pt modelId="{6037738B-B561-4CDC-A5AD-E4AA7C79EACF}" type="sibTrans" cxnId="{44161A63-8590-4E07-B35D-5A527EC83635}">
      <dgm:prSet/>
      <dgm:spPr/>
      <dgm:t>
        <a:bodyPr/>
        <a:lstStyle/>
        <a:p>
          <a:endParaRPr lang="en-US"/>
        </a:p>
      </dgm:t>
    </dgm:pt>
    <dgm:pt modelId="{56EA986F-631D-45BC-A5B9-409F08F35BD9}">
      <dgm:prSet/>
      <dgm:spPr/>
      <dgm:t>
        <a:bodyPr/>
        <a:lstStyle/>
        <a:p>
          <a:pPr rtl="0"/>
          <a:r>
            <a:rPr lang="en-US" smtClean="0"/>
            <a:t>VP Operations</a:t>
          </a:r>
          <a:endParaRPr lang="en-US"/>
        </a:p>
      </dgm:t>
    </dgm:pt>
    <dgm:pt modelId="{33F8BAD1-2F38-4629-A02E-AE803B226D7E}" type="parTrans" cxnId="{D330AB95-6385-4C19-A5CA-7CE8E830CDF7}">
      <dgm:prSet/>
      <dgm:spPr/>
      <dgm:t>
        <a:bodyPr/>
        <a:lstStyle/>
        <a:p>
          <a:endParaRPr lang="en-US"/>
        </a:p>
      </dgm:t>
    </dgm:pt>
    <dgm:pt modelId="{D6007D72-6A8D-4E0E-BA46-208FDBD2D6BA}" type="sibTrans" cxnId="{D330AB95-6385-4C19-A5CA-7CE8E830CDF7}">
      <dgm:prSet/>
      <dgm:spPr/>
      <dgm:t>
        <a:bodyPr/>
        <a:lstStyle/>
        <a:p>
          <a:endParaRPr lang="en-US"/>
        </a:p>
      </dgm:t>
    </dgm:pt>
    <dgm:pt modelId="{A1012016-2A10-4876-95D2-CD4C80067B7D}">
      <dgm:prSet/>
      <dgm:spPr/>
      <dgm:t>
        <a:bodyPr/>
        <a:lstStyle/>
        <a:p>
          <a:pPr rtl="0"/>
          <a:r>
            <a:rPr lang="en-US" smtClean="0"/>
            <a:t>Director of Operations</a:t>
          </a:r>
          <a:endParaRPr lang="en-US"/>
        </a:p>
      </dgm:t>
    </dgm:pt>
    <dgm:pt modelId="{A03A8AAB-9611-4BE4-9233-AA37189FF7C4}" type="parTrans" cxnId="{D029A9F1-FFBB-48D2-90AC-5FEB25149C1D}">
      <dgm:prSet/>
      <dgm:spPr/>
      <dgm:t>
        <a:bodyPr/>
        <a:lstStyle/>
        <a:p>
          <a:endParaRPr lang="en-US"/>
        </a:p>
      </dgm:t>
    </dgm:pt>
    <dgm:pt modelId="{144E10F5-B4AC-43AD-8670-AAFE268BA950}" type="sibTrans" cxnId="{D029A9F1-FFBB-48D2-90AC-5FEB25149C1D}">
      <dgm:prSet/>
      <dgm:spPr/>
      <dgm:t>
        <a:bodyPr/>
        <a:lstStyle/>
        <a:p>
          <a:endParaRPr lang="en-US"/>
        </a:p>
      </dgm:t>
    </dgm:pt>
    <dgm:pt modelId="{36E4C010-8992-4FCE-8D91-9F5E900EEB52}">
      <dgm:prSet/>
      <dgm:spPr/>
      <dgm:t>
        <a:bodyPr/>
        <a:lstStyle/>
        <a:p>
          <a:pPr rtl="0"/>
          <a:r>
            <a:rPr lang="en-US" baseline="0" smtClean="0"/>
            <a:t>Operations Manager</a:t>
          </a:r>
          <a:endParaRPr lang="en-US"/>
        </a:p>
      </dgm:t>
    </dgm:pt>
    <dgm:pt modelId="{0AC0D718-63F2-4EA8-A0C5-FD41AE22D978}" type="parTrans" cxnId="{345FBEEC-D6D5-48E7-ADBB-139CC45CAA51}">
      <dgm:prSet/>
      <dgm:spPr/>
      <dgm:t>
        <a:bodyPr/>
        <a:lstStyle/>
        <a:p>
          <a:endParaRPr lang="en-US"/>
        </a:p>
      </dgm:t>
    </dgm:pt>
    <dgm:pt modelId="{8C92727B-E41B-4030-91C6-32810835AE63}" type="sibTrans" cxnId="{345FBEEC-D6D5-48E7-ADBB-139CC45CAA51}">
      <dgm:prSet/>
      <dgm:spPr/>
      <dgm:t>
        <a:bodyPr/>
        <a:lstStyle/>
        <a:p>
          <a:endParaRPr lang="en-US"/>
        </a:p>
      </dgm:t>
    </dgm:pt>
    <dgm:pt modelId="{99FEC7AC-1237-41FF-B5E2-25DCAD281F52}">
      <dgm:prSet/>
      <dgm:spPr/>
      <dgm:t>
        <a:bodyPr/>
        <a:lstStyle/>
        <a:p>
          <a:pPr rtl="0"/>
          <a:r>
            <a:rPr lang="en-US" smtClean="0"/>
            <a:t>CFO</a:t>
          </a:r>
          <a:endParaRPr lang="en-US"/>
        </a:p>
      </dgm:t>
    </dgm:pt>
    <dgm:pt modelId="{7D1EF61B-28A6-4E58-AAB4-46997CF3E13A}" type="parTrans" cxnId="{A4F2AA52-0AE5-4C9C-8F53-1582294EDDB9}">
      <dgm:prSet/>
      <dgm:spPr/>
      <dgm:t>
        <a:bodyPr/>
        <a:lstStyle/>
        <a:p>
          <a:endParaRPr lang="en-US"/>
        </a:p>
      </dgm:t>
    </dgm:pt>
    <dgm:pt modelId="{A2E5CA04-6682-4084-AC26-7A7387CB67DA}" type="sibTrans" cxnId="{A4F2AA52-0AE5-4C9C-8F53-1582294EDDB9}">
      <dgm:prSet/>
      <dgm:spPr/>
      <dgm:t>
        <a:bodyPr/>
        <a:lstStyle/>
        <a:p>
          <a:endParaRPr lang="en-US"/>
        </a:p>
      </dgm:t>
    </dgm:pt>
    <dgm:pt modelId="{A2B075F2-7F14-41EB-86E8-CBDDA6D6BDF6}">
      <dgm:prSet/>
      <dgm:spPr/>
      <dgm:t>
        <a:bodyPr/>
        <a:lstStyle/>
        <a:p>
          <a:pPr rtl="0"/>
          <a:r>
            <a:rPr lang="en-US" smtClean="0"/>
            <a:t>VP Finance</a:t>
          </a:r>
          <a:endParaRPr lang="en-US"/>
        </a:p>
      </dgm:t>
    </dgm:pt>
    <dgm:pt modelId="{89CE8A71-DA85-4CC2-90E9-FD7B420C9F23}" type="parTrans" cxnId="{B60B7320-4DE7-4003-A4EE-0A3C39B1E39C}">
      <dgm:prSet/>
      <dgm:spPr/>
      <dgm:t>
        <a:bodyPr/>
        <a:lstStyle/>
        <a:p>
          <a:endParaRPr lang="en-US"/>
        </a:p>
      </dgm:t>
    </dgm:pt>
    <dgm:pt modelId="{800FFA57-FD83-4CCB-80F3-FD1EFE48C961}" type="sibTrans" cxnId="{B60B7320-4DE7-4003-A4EE-0A3C39B1E39C}">
      <dgm:prSet/>
      <dgm:spPr/>
      <dgm:t>
        <a:bodyPr/>
        <a:lstStyle/>
        <a:p>
          <a:endParaRPr lang="en-US"/>
        </a:p>
      </dgm:t>
    </dgm:pt>
    <dgm:pt modelId="{C654E138-24C4-4EF5-9171-C619D39972C6}">
      <dgm:prSet/>
      <dgm:spPr/>
      <dgm:t>
        <a:bodyPr/>
        <a:lstStyle/>
        <a:p>
          <a:pPr rtl="0"/>
          <a:r>
            <a:rPr lang="en-US" smtClean="0"/>
            <a:t>Director of Finance</a:t>
          </a:r>
          <a:endParaRPr lang="en-US"/>
        </a:p>
      </dgm:t>
    </dgm:pt>
    <dgm:pt modelId="{2CF6EB67-3D0A-4AA2-8CFD-51557872CBBD}" type="parTrans" cxnId="{F09B23E8-F96A-4114-B7B5-E1CA037B65BE}">
      <dgm:prSet/>
      <dgm:spPr/>
      <dgm:t>
        <a:bodyPr/>
        <a:lstStyle/>
        <a:p>
          <a:endParaRPr lang="en-US"/>
        </a:p>
      </dgm:t>
    </dgm:pt>
    <dgm:pt modelId="{C5797CF7-3937-44B8-8C18-81916573ADD2}" type="sibTrans" cxnId="{F09B23E8-F96A-4114-B7B5-E1CA037B65BE}">
      <dgm:prSet/>
      <dgm:spPr/>
      <dgm:t>
        <a:bodyPr/>
        <a:lstStyle/>
        <a:p>
          <a:endParaRPr lang="en-US"/>
        </a:p>
      </dgm:t>
    </dgm:pt>
    <dgm:pt modelId="{83303F82-B6BD-4BB4-81A0-9F5D9481F6D0}">
      <dgm:prSet/>
      <dgm:spPr/>
      <dgm:t>
        <a:bodyPr/>
        <a:lstStyle/>
        <a:p>
          <a:pPr rtl="0"/>
          <a:r>
            <a:rPr lang="en-US" baseline="0" smtClean="0"/>
            <a:t>Finance Manager</a:t>
          </a:r>
          <a:endParaRPr lang="en-US"/>
        </a:p>
      </dgm:t>
    </dgm:pt>
    <dgm:pt modelId="{55CC6524-1171-4060-A4DD-4ED5D3EE7BF3}" type="parTrans" cxnId="{91A6A13B-E7DC-4D0D-9E1F-ECBB29407C65}">
      <dgm:prSet/>
      <dgm:spPr/>
      <dgm:t>
        <a:bodyPr/>
        <a:lstStyle/>
        <a:p>
          <a:endParaRPr lang="en-US"/>
        </a:p>
      </dgm:t>
    </dgm:pt>
    <dgm:pt modelId="{DCF7845E-68E6-49AB-8351-F1D6A629DF55}" type="sibTrans" cxnId="{91A6A13B-E7DC-4D0D-9E1F-ECBB29407C65}">
      <dgm:prSet/>
      <dgm:spPr/>
      <dgm:t>
        <a:bodyPr/>
        <a:lstStyle/>
        <a:p>
          <a:endParaRPr lang="en-US"/>
        </a:p>
      </dgm:t>
    </dgm:pt>
    <dgm:pt modelId="{330C0FC8-37CF-47B8-8824-E8A57CB1A934}">
      <dgm:prSet/>
      <dgm:spPr/>
      <dgm:t>
        <a:bodyPr/>
        <a:lstStyle/>
        <a:p>
          <a:pPr rtl="0"/>
          <a:r>
            <a:rPr lang="en-US" dirty="0" smtClean="0"/>
            <a:t>CIO</a:t>
          </a:r>
          <a:endParaRPr lang="en-US" dirty="0"/>
        </a:p>
      </dgm:t>
    </dgm:pt>
    <dgm:pt modelId="{8288D406-7F43-4C02-877A-52CD7D9FBD75}" type="parTrans" cxnId="{72C331E7-21A4-404B-A7BB-CEE54A45881F}">
      <dgm:prSet/>
      <dgm:spPr/>
      <dgm:t>
        <a:bodyPr/>
        <a:lstStyle/>
        <a:p>
          <a:endParaRPr lang="en-US"/>
        </a:p>
      </dgm:t>
    </dgm:pt>
    <dgm:pt modelId="{74F9F349-79B6-47E7-8907-E2982708F60C}" type="sibTrans" cxnId="{72C331E7-21A4-404B-A7BB-CEE54A45881F}">
      <dgm:prSet/>
      <dgm:spPr/>
      <dgm:t>
        <a:bodyPr/>
        <a:lstStyle/>
        <a:p>
          <a:endParaRPr lang="en-US"/>
        </a:p>
      </dgm:t>
    </dgm:pt>
    <dgm:pt modelId="{16CA6AF4-5406-4697-B7D5-2381194C76B0}">
      <dgm:prSet/>
      <dgm:spPr/>
      <dgm:t>
        <a:bodyPr/>
        <a:lstStyle/>
        <a:p>
          <a:pPr rtl="0"/>
          <a:r>
            <a:rPr lang="en-US" dirty="0" smtClean="0"/>
            <a:t>Director of Communications</a:t>
          </a:r>
          <a:endParaRPr lang="en-US" dirty="0"/>
        </a:p>
      </dgm:t>
    </dgm:pt>
    <dgm:pt modelId="{FCA7F6CC-424B-4490-B97A-C9EAADB37188}" type="parTrans" cxnId="{6F5F2D13-60B8-4E3B-9664-3377FBD4184F}">
      <dgm:prSet/>
      <dgm:spPr/>
      <dgm:t>
        <a:bodyPr/>
        <a:lstStyle/>
        <a:p>
          <a:endParaRPr lang="en-US"/>
        </a:p>
      </dgm:t>
    </dgm:pt>
    <dgm:pt modelId="{B69A97F6-1641-47F9-9480-F5050C5F19D7}" type="sibTrans" cxnId="{6F5F2D13-60B8-4E3B-9664-3377FBD4184F}">
      <dgm:prSet/>
      <dgm:spPr/>
      <dgm:t>
        <a:bodyPr/>
        <a:lstStyle/>
        <a:p>
          <a:endParaRPr lang="en-US"/>
        </a:p>
      </dgm:t>
    </dgm:pt>
    <dgm:pt modelId="{5B3B9095-4237-4EE4-A0EF-13ADD6DA3D02}">
      <dgm:prSet/>
      <dgm:spPr/>
      <dgm:t>
        <a:bodyPr/>
        <a:lstStyle/>
        <a:p>
          <a:pPr rtl="0"/>
          <a:r>
            <a:rPr lang="en-US" dirty="0" smtClean="0"/>
            <a:t>Director of Marketing</a:t>
          </a:r>
          <a:endParaRPr lang="en-US" dirty="0"/>
        </a:p>
      </dgm:t>
    </dgm:pt>
    <dgm:pt modelId="{26863795-0343-4987-B7D3-AB6326470954}" type="parTrans" cxnId="{DD505F7F-B997-4F38-9DBD-F5AEA620EA39}">
      <dgm:prSet/>
      <dgm:spPr/>
      <dgm:t>
        <a:bodyPr/>
        <a:lstStyle/>
        <a:p>
          <a:endParaRPr lang="en-US"/>
        </a:p>
      </dgm:t>
    </dgm:pt>
    <dgm:pt modelId="{FEDF7B22-4106-4F8A-8DC4-8E0746BAE6E1}" type="sibTrans" cxnId="{DD505F7F-B997-4F38-9DBD-F5AEA620EA39}">
      <dgm:prSet/>
      <dgm:spPr/>
      <dgm:t>
        <a:bodyPr/>
        <a:lstStyle/>
        <a:p>
          <a:endParaRPr lang="en-US"/>
        </a:p>
      </dgm:t>
    </dgm:pt>
    <dgm:pt modelId="{96BA335B-A5ED-475B-9499-77423EB6B396}">
      <dgm:prSet/>
      <dgm:spPr/>
      <dgm:t>
        <a:bodyPr/>
        <a:lstStyle/>
        <a:p>
          <a:pPr rtl="0"/>
          <a:r>
            <a:rPr lang="en-US" baseline="0" dirty="0" smtClean="0"/>
            <a:t>Marketing Manager</a:t>
          </a:r>
          <a:endParaRPr lang="en-US" dirty="0"/>
        </a:p>
      </dgm:t>
    </dgm:pt>
    <dgm:pt modelId="{617EC030-95ED-4ADB-9845-0F7D1449524C}" type="parTrans" cxnId="{DC7B32F0-873E-42F2-87F0-A807DCD12CD1}">
      <dgm:prSet/>
      <dgm:spPr/>
      <dgm:t>
        <a:bodyPr/>
        <a:lstStyle/>
        <a:p>
          <a:endParaRPr lang="en-US"/>
        </a:p>
      </dgm:t>
    </dgm:pt>
    <dgm:pt modelId="{44D831D3-ACBF-487B-9F15-4F61BD7FBDB8}" type="sibTrans" cxnId="{DC7B32F0-873E-42F2-87F0-A807DCD12CD1}">
      <dgm:prSet/>
      <dgm:spPr/>
      <dgm:t>
        <a:bodyPr/>
        <a:lstStyle/>
        <a:p>
          <a:endParaRPr lang="en-US"/>
        </a:p>
      </dgm:t>
    </dgm:pt>
    <dgm:pt modelId="{08E1607C-70A3-4BDD-BC62-82A3F8692DE6}">
      <dgm:prSet/>
      <dgm:spPr/>
      <dgm:t>
        <a:bodyPr/>
        <a:lstStyle/>
        <a:p>
          <a:pPr rtl="0"/>
          <a:r>
            <a:rPr lang="en-US" dirty="0" smtClean="0"/>
            <a:t>V.P. of Communications</a:t>
          </a:r>
          <a:endParaRPr lang="en-US" dirty="0"/>
        </a:p>
      </dgm:t>
    </dgm:pt>
    <dgm:pt modelId="{FA27D880-33D4-4F9C-8D4F-2FE18E7113E1}" type="parTrans" cxnId="{E0F7B088-85F6-4B2D-A4DE-3B2727165322}">
      <dgm:prSet/>
      <dgm:spPr/>
      <dgm:t>
        <a:bodyPr/>
        <a:lstStyle/>
        <a:p>
          <a:endParaRPr lang="en-US"/>
        </a:p>
      </dgm:t>
    </dgm:pt>
    <dgm:pt modelId="{8351B527-E6C1-40ED-918B-9F09771489C6}" type="sibTrans" cxnId="{E0F7B088-85F6-4B2D-A4DE-3B2727165322}">
      <dgm:prSet/>
      <dgm:spPr/>
      <dgm:t>
        <a:bodyPr/>
        <a:lstStyle/>
        <a:p>
          <a:endParaRPr lang="en-US"/>
        </a:p>
      </dgm:t>
    </dgm:pt>
    <dgm:pt modelId="{56EAAE72-6507-414E-BEEA-3A8AC8245D46}" type="pres">
      <dgm:prSet presAssocID="{A4467580-1C4A-45CD-9EFA-C767962D084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29B2AEA-B19D-455E-AF9A-EEE6BB30BDAD}" type="pres">
      <dgm:prSet presAssocID="{3D1A0A4C-F6B8-4A35-9109-FC6925D91A9D}" presName="hierRoot1" presStyleCnt="0">
        <dgm:presLayoutVars>
          <dgm:hierBranch val="init"/>
        </dgm:presLayoutVars>
      </dgm:prSet>
      <dgm:spPr/>
    </dgm:pt>
    <dgm:pt modelId="{F46E89CB-3B69-4DBA-953D-A9A0BBE2E2DB}" type="pres">
      <dgm:prSet presAssocID="{3D1A0A4C-F6B8-4A35-9109-FC6925D91A9D}" presName="rootComposite1" presStyleCnt="0"/>
      <dgm:spPr/>
    </dgm:pt>
    <dgm:pt modelId="{C12D3F02-D57B-4D46-B8DB-60995C438E38}" type="pres">
      <dgm:prSet presAssocID="{3D1A0A4C-F6B8-4A35-9109-FC6925D91A9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E1BB13-E943-4ACE-A8F2-731B6A87D696}" type="pres">
      <dgm:prSet presAssocID="{3D1A0A4C-F6B8-4A35-9109-FC6925D91A9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14F09A1-21C5-4587-9DA4-F55119508443}" type="pres">
      <dgm:prSet presAssocID="{3D1A0A4C-F6B8-4A35-9109-FC6925D91A9D}" presName="hierChild2" presStyleCnt="0"/>
      <dgm:spPr/>
    </dgm:pt>
    <dgm:pt modelId="{5ACB8C13-1942-4CDD-998C-D1CC67A78ECB}" type="pres">
      <dgm:prSet presAssocID="{E740B3AF-22D1-409C-8011-FF778B58C1D8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391B194-55FA-4FCD-A0EC-FC49ABC45790}" type="pres">
      <dgm:prSet presAssocID="{59CF77B8-141A-47DC-B6F1-16081E2A3E64}" presName="hierRoot2" presStyleCnt="0">
        <dgm:presLayoutVars>
          <dgm:hierBranch val="init"/>
        </dgm:presLayoutVars>
      </dgm:prSet>
      <dgm:spPr/>
    </dgm:pt>
    <dgm:pt modelId="{92B27BF8-CBC9-4B36-BBBB-AF62B18B0505}" type="pres">
      <dgm:prSet presAssocID="{59CF77B8-141A-47DC-B6F1-16081E2A3E64}" presName="rootComposite" presStyleCnt="0"/>
      <dgm:spPr/>
    </dgm:pt>
    <dgm:pt modelId="{702C78C1-A10F-4419-8A68-435409F2FB07}" type="pres">
      <dgm:prSet presAssocID="{59CF77B8-141A-47DC-B6F1-16081E2A3E6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5DFFCB-C49E-403C-8AB5-543F9ED81F4A}" type="pres">
      <dgm:prSet presAssocID="{59CF77B8-141A-47DC-B6F1-16081E2A3E64}" presName="rootConnector" presStyleLbl="node2" presStyleIdx="0" presStyleCnt="3"/>
      <dgm:spPr/>
      <dgm:t>
        <a:bodyPr/>
        <a:lstStyle/>
        <a:p>
          <a:endParaRPr lang="en-US"/>
        </a:p>
      </dgm:t>
    </dgm:pt>
    <dgm:pt modelId="{11180CA2-9824-424B-896B-D5C3CC81D295}" type="pres">
      <dgm:prSet presAssocID="{59CF77B8-141A-47DC-B6F1-16081E2A3E64}" presName="hierChild4" presStyleCnt="0"/>
      <dgm:spPr/>
    </dgm:pt>
    <dgm:pt modelId="{05AD4FAD-57A8-4BE1-84AA-7B048ED8C2BA}" type="pres">
      <dgm:prSet presAssocID="{33F8BAD1-2F38-4629-A02E-AE803B226D7E}" presName="Name37" presStyleLbl="parChTrans1D3" presStyleIdx="0" presStyleCnt="3"/>
      <dgm:spPr/>
      <dgm:t>
        <a:bodyPr/>
        <a:lstStyle/>
        <a:p>
          <a:endParaRPr lang="en-US"/>
        </a:p>
      </dgm:t>
    </dgm:pt>
    <dgm:pt modelId="{8F69154A-B2D9-46A9-9C77-524617DBB80D}" type="pres">
      <dgm:prSet presAssocID="{56EA986F-631D-45BC-A5B9-409F08F35BD9}" presName="hierRoot2" presStyleCnt="0">
        <dgm:presLayoutVars>
          <dgm:hierBranch val="init"/>
        </dgm:presLayoutVars>
      </dgm:prSet>
      <dgm:spPr/>
    </dgm:pt>
    <dgm:pt modelId="{90BF5384-FFD9-4A08-9282-BEE57348EB6D}" type="pres">
      <dgm:prSet presAssocID="{56EA986F-631D-45BC-A5B9-409F08F35BD9}" presName="rootComposite" presStyleCnt="0"/>
      <dgm:spPr/>
    </dgm:pt>
    <dgm:pt modelId="{89FAB7D8-04DB-41DA-92D2-3D2AD9040701}" type="pres">
      <dgm:prSet presAssocID="{56EA986F-631D-45BC-A5B9-409F08F35BD9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18CEFA-6F06-4FA8-AB41-650FB0447FB2}" type="pres">
      <dgm:prSet presAssocID="{56EA986F-631D-45BC-A5B9-409F08F35BD9}" presName="rootConnector" presStyleLbl="node3" presStyleIdx="0" presStyleCnt="3"/>
      <dgm:spPr/>
      <dgm:t>
        <a:bodyPr/>
        <a:lstStyle/>
        <a:p>
          <a:endParaRPr lang="en-US"/>
        </a:p>
      </dgm:t>
    </dgm:pt>
    <dgm:pt modelId="{E8329B10-9691-4A01-8BF2-B2E0A6D788C3}" type="pres">
      <dgm:prSet presAssocID="{56EA986F-631D-45BC-A5B9-409F08F35BD9}" presName="hierChild4" presStyleCnt="0"/>
      <dgm:spPr/>
    </dgm:pt>
    <dgm:pt modelId="{327DEFAA-0129-4304-B1AC-166381F2CA62}" type="pres">
      <dgm:prSet presAssocID="{A03A8AAB-9611-4BE4-9233-AA37189FF7C4}" presName="Name37" presStyleLbl="parChTrans1D4" presStyleIdx="0" presStyleCnt="7"/>
      <dgm:spPr/>
      <dgm:t>
        <a:bodyPr/>
        <a:lstStyle/>
        <a:p>
          <a:endParaRPr lang="en-US"/>
        </a:p>
      </dgm:t>
    </dgm:pt>
    <dgm:pt modelId="{C5A319A6-80AD-4140-AF1D-5B6E2F465260}" type="pres">
      <dgm:prSet presAssocID="{A1012016-2A10-4876-95D2-CD4C80067B7D}" presName="hierRoot2" presStyleCnt="0">
        <dgm:presLayoutVars>
          <dgm:hierBranch val="init"/>
        </dgm:presLayoutVars>
      </dgm:prSet>
      <dgm:spPr/>
    </dgm:pt>
    <dgm:pt modelId="{604D0C0E-22B9-43C4-81B2-C15BBBC1B9E1}" type="pres">
      <dgm:prSet presAssocID="{A1012016-2A10-4876-95D2-CD4C80067B7D}" presName="rootComposite" presStyleCnt="0"/>
      <dgm:spPr/>
    </dgm:pt>
    <dgm:pt modelId="{96FA61BC-C769-44AE-81F6-955D680FAA8B}" type="pres">
      <dgm:prSet presAssocID="{A1012016-2A10-4876-95D2-CD4C80067B7D}" presName="rootText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24E742-996F-4162-B12C-1DAF1D221DAB}" type="pres">
      <dgm:prSet presAssocID="{A1012016-2A10-4876-95D2-CD4C80067B7D}" presName="rootConnector" presStyleLbl="node4" presStyleIdx="0" presStyleCnt="7"/>
      <dgm:spPr/>
      <dgm:t>
        <a:bodyPr/>
        <a:lstStyle/>
        <a:p>
          <a:endParaRPr lang="en-US"/>
        </a:p>
      </dgm:t>
    </dgm:pt>
    <dgm:pt modelId="{13BFFCF3-1D1E-413E-A6BB-86C20B590C8E}" type="pres">
      <dgm:prSet presAssocID="{A1012016-2A10-4876-95D2-CD4C80067B7D}" presName="hierChild4" presStyleCnt="0"/>
      <dgm:spPr/>
    </dgm:pt>
    <dgm:pt modelId="{624FC4D6-B788-4668-80F1-D137E7FD1A75}" type="pres">
      <dgm:prSet presAssocID="{0AC0D718-63F2-4EA8-A0C5-FD41AE22D978}" presName="Name37" presStyleLbl="parChTrans1D4" presStyleIdx="1" presStyleCnt="7"/>
      <dgm:spPr/>
      <dgm:t>
        <a:bodyPr/>
        <a:lstStyle/>
        <a:p>
          <a:endParaRPr lang="en-US"/>
        </a:p>
      </dgm:t>
    </dgm:pt>
    <dgm:pt modelId="{F105D86E-6AD4-43AF-A09F-63893442E9DB}" type="pres">
      <dgm:prSet presAssocID="{36E4C010-8992-4FCE-8D91-9F5E900EEB52}" presName="hierRoot2" presStyleCnt="0">
        <dgm:presLayoutVars>
          <dgm:hierBranch val="init"/>
        </dgm:presLayoutVars>
      </dgm:prSet>
      <dgm:spPr/>
    </dgm:pt>
    <dgm:pt modelId="{113D94E5-FCBB-4AE1-83F9-4B45959EC43C}" type="pres">
      <dgm:prSet presAssocID="{36E4C010-8992-4FCE-8D91-9F5E900EEB52}" presName="rootComposite" presStyleCnt="0"/>
      <dgm:spPr/>
    </dgm:pt>
    <dgm:pt modelId="{5C16F2C2-5266-41BC-9F98-33E0FE2DE91B}" type="pres">
      <dgm:prSet presAssocID="{36E4C010-8992-4FCE-8D91-9F5E900EEB52}" presName="rootText" presStyleLbl="node4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2014A3-89BE-4DFE-A1D9-38F7F2B283A2}" type="pres">
      <dgm:prSet presAssocID="{36E4C010-8992-4FCE-8D91-9F5E900EEB52}" presName="rootConnector" presStyleLbl="node4" presStyleIdx="1" presStyleCnt="7"/>
      <dgm:spPr/>
      <dgm:t>
        <a:bodyPr/>
        <a:lstStyle/>
        <a:p>
          <a:endParaRPr lang="en-US"/>
        </a:p>
      </dgm:t>
    </dgm:pt>
    <dgm:pt modelId="{29C506B8-1AEF-4C4C-A4B1-CA68DC9236BE}" type="pres">
      <dgm:prSet presAssocID="{36E4C010-8992-4FCE-8D91-9F5E900EEB52}" presName="hierChild4" presStyleCnt="0"/>
      <dgm:spPr/>
    </dgm:pt>
    <dgm:pt modelId="{048AFF0A-77D2-412C-9757-BF20D6D611B9}" type="pres">
      <dgm:prSet presAssocID="{36E4C010-8992-4FCE-8D91-9F5E900EEB52}" presName="hierChild5" presStyleCnt="0"/>
      <dgm:spPr/>
    </dgm:pt>
    <dgm:pt modelId="{E78D69C1-8314-4DA5-BE0F-A8659D9F811D}" type="pres">
      <dgm:prSet presAssocID="{A1012016-2A10-4876-95D2-CD4C80067B7D}" presName="hierChild5" presStyleCnt="0"/>
      <dgm:spPr/>
    </dgm:pt>
    <dgm:pt modelId="{93F9994D-693F-478F-8CF9-425D4E8B2E1B}" type="pres">
      <dgm:prSet presAssocID="{56EA986F-631D-45BC-A5B9-409F08F35BD9}" presName="hierChild5" presStyleCnt="0"/>
      <dgm:spPr/>
    </dgm:pt>
    <dgm:pt modelId="{2298D197-2E42-4162-AA24-EA7F6D6923D6}" type="pres">
      <dgm:prSet presAssocID="{59CF77B8-141A-47DC-B6F1-16081E2A3E64}" presName="hierChild5" presStyleCnt="0"/>
      <dgm:spPr/>
    </dgm:pt>
    <dgm:pt modelId="{80570F50-855D-47E0-85DE-76BF4FBEEF76}" type="pres">
      <dgm:prSet presAssocID="{7D1EF61B-28A6-4E58-AAB4-46997CF3E13A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89967D4-0B9D-42DA-8D35-8472C63B913E}" type="pres">
      <dgm:prSet presAssocID="{99FEC7AC-1237-41FF-B5E2-25DCAD281F52}" presName="hierRoot2" presStyleCnt="0">
        <dgm:presLayoutVars>
          <dgm:hierBranch val="init"/>
        </dgm:presLayoutVars>
      </dgm:prSet>
      <dgm:spPr/>
    </dgm:pt>
    <dgm:pt modelId="{7344AFD6-F545-49A4-8F62-A48399BFAA4A}" type="pres">
      <dgm:prSet presAssocID="{99FEC7AC-1237-41FF-B5E2-25DCAD281F52}" presName="rootComposite" presStyleCnt="0"/>
      <dgm:spPr/>
    </dgm:pt>
    <dgm:pt modelId="{D97FC982-8348-4E3A-866F-941241AD9981}" type="pres">
      <dgm:prSet presAssocID="{99FEC7AC-1237-41FF-B5E2-25DCAD281F5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6A202D-9C62-4388-9CED-4DC0204CE176}" type="pres">
      <dgm:prSet presAssocID="{99FEC7AC-1237-41FF-B5E2-25DCAD281F52}" presName="rootConnector" presStyleLbl="node2" presStyleIdx="1" presStyleCnt="3"/>
      <dgm:spPr/>
      <dgm:t>
        <a:bodyPr/>
        <a:lstStyle/>
        <a:p>
          <a:endParaRPr lang="en-US"/>
        </a:p>
      </dgm:t>
    </dgm:pt>
    <dgm:pt modelId="{1AEC4AF0-560D-405D-BA83-10B88F143C39}" type="pres">
      <dgm:prSet presAssocID="{99FEC7AC-1237-41FF-B5E2-25DCAD281F52}" presName="hierChild4" presStyleCnt="0"/>
      <dgm:spPr/>
    </dgm:pt>
    <dgm:pt modelId="{D4B42492-6596-4F75-918F-238AE5EB6434}" type="pres">
      <dgm:prSet presAssocID="{89CE8A71-DA85-4CC2-90E9-FD7B420C9F23}" presName="Name37" presStyleLbl="parChTrans1D3" presStyleIdx="1" presStyleCnt="3"/>
      <dgm:spPr/>
      <dgm:t>
        <a:bodyPr/>
        <a:lstStyle/>
        <a:p>
          <a:endParaRPr lang="en-US"/>
        </a:p>
      </dgm:t>
    </dgm:pt>
    <dgm:pt modelId="{4EF3CCEE-4D49-4BCC-B775-FF16F540E3A1}" type="pres">
      <dgm:prSet presAssocID="{A2B075F2-7F14-41EB-86E8-CBDDA6D6BDF6}" presName="hierRoot2" presStyleCnt="0">
        <dgm:presLayoutVars>
          <dgm:hierBranch val="init"/>
        </dgm:presLayoutVars>
      </dgm:prSet>
      <dgm:spPr/>
    </dgm:pt>
    <dgm:pt modelId="{5F8BEEA3-ECF8-457E-8525-477B55D308DD}" type="pres">
      <dgm:prSet presAssocID="{A2B075F2-7F14-41EB-86E8-CBDDA6D6BDF6}" presName="rootComposite" presStyleCnt="0"/>
      <dgm:spPr/>
    </dgm:pt>
    <dgm:pt modelId="{C02344CB-90F6-4E3F-B589-5E412C5589E2}" type="pres">
      <dgm:prSet presAssocID="{A2B075F2-7F14-41EB-86E8-CBDDA6D6BDF6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F8682A-5156-4217-9479-3099F22727B0}" type="pres">
      <dgm:prSet presAssocID="{A2B075F2-7F14-41EB-86E8-CBDDA6D6BDF6}" presName="rootConnector" presStyleLbl="node3" presStyleIdx="1" presStyleCnt="3"/>
      <dgm:spPr/>
      <dgm:t>
        <a:bodyPr/>
        <a:lstStyle/>
        <a:p>
          <a:endParaRPr lang="en-US"/>
        </a:p>
      </dgm:t>
    </dgm:pt>
    <dgm:pt modelId="{8F02FBDB-1977-4A3D-B806-535F0CDBCA24}" type="pres">
      <dgm:prSet presAssocID="{A2B075F2-7F14-41EB-86E8-CBDDA6D6BDF6}" presName="hierChild4" presStyleCnt="0"/>
      <dgm:spPr/>
    </dgm:pt>
    <dgm:pt modelId="{37E9745F-AEEC-4F10-ADA1-E9A657E5BD35}" type="pres">
      <dgm:prSet presAssocID="{2CF6EB67-3D0A-4AA2-8CFD-51557872CBBD}" presName="Name37" presStyleLbl="parChTrans1D4" presStyleIdx="2" presStyleCnt="7"/>
      <dgm:spPr/>
      <dgm:t>
        <a:bodyPr/>
        <a:lstStyle/>
        <a:p>
          <a:endParaRPr lang="en-US"/>
        </a:p>
      </dgm:t>
    </dgm:pt>
    <dgm:pt modelId="{ADFA21A3-3571-449E-9CC8-D6C4868BA813}" type="pres">
      <dgm:prSet presAssocID="{C654E138-24C4-4EF5-9171-C619D39972C6}" presName="hierRoot2" presStyleCnt="0">
        <dgm:presLayoutVars>
          <dgm:hierBranch val="init"/>
        </dgm:presLayoutVars>
      </dgm:prSet>
      <dgm:spPr/>
    </dgm:pt>
    <dgm:pt modelId="{E865433B-DF81-460E-A269-0456144C132A}" type="pres">
      <dgm:prSet presAssocID="{C654E138-24C4-4EF5-9171-C619D39972C6}" presName="rootComposite" presStyleCnt="0"/>
      <dgm:spPr/>
    </dgm:pt>
    <dgm:pt modelId="{6C2D3265-1D73-4CB2-9FBE-4EFE45E932E0}" type="pres">
      <dgm:prSet presAssocID="{C654E138-24C4-4EF5-9171-C619D39972C6}" presName="rootText" presStyleLbl="node4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22C889-8441-4DFE-9125-31E75B0F9725}" type="pres">
      <dgm:prSet presAssocID="{C654E138-24C4-4EF5-9171-C619D39972C6}" presName="rootConnector" presStyleLbl="node4" presStyleIdx="2" presStyleCnt="7"/>
      <dgm:spPr/>
      <dgm:t>
        <a:bodyPr/>
        <a:lstStyle/>
        <a:p>
          <a:endParaRPr lang="en-US"/>
        </a:p>
      </dgm:t>
    </dgm:pt>
    <dgm:pt modelId="{AE6216F4-1627-41EA-BE7B-F07A6FA2F7AE}" type="pres">
      <dgm:prSet presAssocID="{C654E138-24C4-4EF5-9171-C619D39972C6}" presName="hierChild4" presStyleCnt="0"/>
      <dgm:spPr/>
    </dgm:pt>
    <dgm:pt modelId="{65223809-155E-4152-A247-DAADA75B6622}" type="pres">
      <dgm:prSet presAssocID="{55CC6524-1171-4060-A4DD-4ED5D3EE7BF3}" presName="Name37" presStyleLbl="parChTrans1D4" presStyleIdx="3" presStyleCnt="7"/>
      <dgm:spPr/>
      <dgm:t>
        <a:bodyPr/>
        <a:lstStyle/>
        <a:p>
          <a:endParaRPr lang="en-US"/>
        </a:p>
      </dgm:t>
    </dgm:pt>
    <dgm:pt modelId="{60039B4B-949A-41D7-BF80-666A81731FDD}" type="pres">
      <dgm:prSet presAssocID="{83303F82-B6BD-4BB4-81A0-9F5D9481F6D0}" presName="hierRoot2" presStyleCnt="0">
        <dgm:presLayoutVars>
          <dgm:hierBranch val="init"/>
        </dgm:presLayoutVars>
      </dgm:prSet>
      <dgm:spPr/>
    </dgm:pt>
    <dgm:pt modelId="{53562D0D-9610-4384-A0C5-BE9D814A9DAD}" type="pres">
      <dgm:prSet presAssocID="{83303F82-B6BD-4BB4-81A0-9F5D9481F6D0}" presName="rootComposite" presStyleCnt="0"/>
      <dgm:spPr/>
    </dgm:pt>
    <dgm:pt modelId="{D5FECF6A-EE62-4BDE-9293-29AD85097EB3}" type="pres">
      <dgm:prSet presAssocID="{83303F82-B6BD-4BB4-81A0-9F5D9481F6D0}" presName="rootText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82138F-4C4A-479E-82D1-26CF87AA3AA9}" type="pres">
      <dgm:prSet presAssocID="{83303F82-B6BD-4BB4-81A0-9F5D9481F6D0}" presName="rootConnector" presStyleLbl="node4" presStyleIdx="3" presStyleCnt="7"/>
      <dgm:spPr/>
      <dgm:t>
        <a:bodyPr/>
        <a:lstStyle/>
        <a:p>
          <a:endParaRPr lang="en-US"/>
        </a:p>
      </dgm:t>
    </dgm:pt>
    <dgm:pt modelId="{CEC9E586-ACEC-480C-BCCC-F3CABE603341}" type="pres">
      <dgm:prSet presAssocID="{83303F82-B6BD-4BB4-81A0-9F5D9481F6D0}" presName="hierChild4" presStyleCnt="0"/>
      <dgm:spPr/>
    </dgm:pt>
    <dgm:pt modelId="{4E9C87F9-6BBD-4C3D-A7B1-B16018877B00}" type="pres">
      <dgm:prSet presAssocID="{83303F82-B6BD-4BB4-81A0-9F5D9481F6D0}" presName="hierChild5" presStyleCnt="0"/>
      <dgm:spPr/>
    </dgm:pt>
    <dgm:pt modelId="{9A131609-77AE-4A0A-9B02-DD6525A84401}" type="pres">
      <dgm:prSet presAssocID="{C654E138-24C4-4EF5-9171-C619D39972C6}" presName="hierChild5" presStyleCnt="0"/>
      <dgm:spPr/>
    </dgm:pt>
    <dgm:pt modelId="{D80BAE06-3C4E-42C5-AD2E-2CC66FAFEC5D}" type="pres">
      <dgm:prSet presAssocID="{A2B075F2-7F14-41EB-86E8-CBDDA6D6BDF6}" presName="hierChild5" presStyleCnt="0"/>
      <dgm:spPr/>
    </dgm:pt>
    <dgm:pt modelId="{587C0F7E-C055-4219-9A62-960C0A96B715}" type="pres">
      <dgm:prSet presAssocID="{99FEC7AC-1237-41FF-B5E2-25DCAD281F52}" presName="hierChild5" presStyleCnt="0"/>
      <dgm:spPr/>
    </dgm:pt>
    <dgm:pt modelId="{056AC24B-F55F-4A8F-8127-AD0A1B1BEBD0}" type="pres">
      <dgm:prSet presAssocID="{8288D406-7F43-4C02-877A-52CD7D9FBD75}" presName="Name37" presStyleLbl="parChTrans1D2" presStyleIdx="2" presStyleCnt="3"/>
      <dgm:spPr/>
      <dgm:t>
        <a:bodyPr/>
        <a:lstStyle/>
        <a:p>
          <a:endParaRPr lang="en-US"/>
        </a:p>
      </dgm:t>
    </dgm:pt>
    <dgm:pt modelId="{58BF5897-2024-4310-ABDC-AE2E17FA8DB0}" type="pres">
      <dgm:prSet presAssocID="{330C0FC8-37CF-47B8-8824-E8A57CB1A934}" presName="hierRoot2" presStyleCnt="0">
        <dgm:presLayoutVars>
          <dgm:hierBranch val="init"/>
        </dgm:presLayoutVars>
      </dgm:prSet>
      <dgm:spPr/>
    </dgm:pt>
    <dgm:pt modelId="{713275BD-B580-4F2F-A744-3E1897114E9F}" type="pres">
      <dgm:prSet presAssocID="{330C0FC8-37CF-47B8-8824-E8A57CB1A934}" presName="rootComposite" presStyleCnt="0"/>
      <dgm:spPr/>
    </dgm:pt>
    <dgm:pt modelId="{F9213E96-4C01-4B03-928D-00D7FB8DB323}" type="pres">
      <dgm:prSet presAssocID="{330C0FC8-37CF-47B8-8824-E8A57CB1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0A4FB1-1D98-4589-A038-8713FE4A5E26}" type="pres">
      <dgm:prSet presAssocID="{330C0FC8-37CF-47B8-8824-E8A57CB1A934}" presName="rootConnector" presStyleLbl="node2" presStyleIdx="2" presStyleCnt="3"/>
      <dgm:spPr/>
      <dgm:t>
        <a:bodyPr/>
        <a:lstStyle/>
        <a:p>
          <a:endParaRPr lang="en-US"/>
        </a:p>
      </dgm:t>
    </dgm:pt>
    <dgm:pt modelId="{36936106-CDDC-4FA9-93B8-0433DDB5B719}" type="pres">
      <dgm:prSet presAssocID="{330C0FC8-37CF-47B8-8824-E8A57CB1A934}" presName="hierChild4" presStyleCnt="0"/>
      <dgm:spPr/>
    </dgm:pt>
    <dgm:pt modelId="{9744DBBA-2B66-4260-A912-B28A01E87838}" type="pres">
      <dgm:prSet presAssocID="{FA27D880-33D4-4F9C-8D4F-2FE18E7113E1}" presName="Name37" presStyleLbl="parChTrans1D3" presStyleIdx="2" presStyleCnt="3"/>
      <dgm:spPr/>
      <dgm:t>
        <a:bodyPr/>
        <a:lstStyle/>
        <a:p>
          <a:endParaRPr lang="en-US"/>
        </a:p>
      </dgm:t>
    </dgm:pt>
    <dgm:pt modelId="{EBC8B4FB-50DD-4317-A88C-85565F5D2E6F}" type="pres">
      <dgm:prSet presAssocID="{08E1607C-70A3-4BDD-BC62-82A3F8692DE6}" presName="hierRoot2" presStyleCnt="0">
        <dgm:presLayoutVars>
          <dgm:hierBranch val="init"/>
        </dgm:presLayoutVars>
      </dgm:prSet>
      <dgm:spPr/>
    </dgm:pt>
    <dgm:pt modelId="{3D1B716F-F414-4D3A-BDF9-DB1C8BC99BC5}" type="pres">
      <dgm:prSet presAssocID="{08E1607C-70A3-4BDD-BC62-82A3F8692DE6}" presName="rootComposite" presStyleCnt="0"/>
      <dgm:spPr/>
    </dgm:pt>
    <dgm:pt modelId="{E69FBFCD-EABF-4BA5-AE33-F76CA12E11F3}" type="pres">
      <dgm:prSet presAssocID="{08E1607C-70A3-4BDD-BC62-82A3F8692DE6}" presName="rootText" presStyleLbl="node3" presStyleIdx="2" presStyleCnt="3" custScaleX="110000" custScaleY="11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51D317-3AE5-48AD-A7DF-999E45EA4DA9}" type="pres">
      <dgm:prSet presAssocID="{08E1607C-70A3-4BDD-BC62-82A3F8692DE6}" presName="rootConnector" presStyleLbl="node3" presStyleIdx="2" presStyleCnt="3"/>
      <dgm:spPr/>
      <dgm:t>
        <a:bodyPr/>
        <a:lstStyle/>
        <a:p>
          <a:endParaRPr lang="en-US"/>
        </a:p>
      </dgm:t>
    </dgm:pt>
    <dgm:pt modelId="{4A3E1662-A4B2-43A2-8A5C-D917024825AF}" type="pres">
      <dgm:prSet presAssocID="{08E1607C-70A3-4BDD-BC62-82A3F8692DE6}" presName="hierChild4" presStyleCnt="0"/>
      <dgm:spPr/>
    </dgm:pt>
    <dgm:pt modelId="{610B63D3-3540-4346-A851-54DA6775858C}" type="pres">
      <dgm:prSet presAssocID="{FCA7F6CC-424B-4490-B97A-C9EAADB37188}" presName="Name37" presStyleLbl="parChTrans1D4" presStyleIdx="4" presStyleCnt="7"/>
      <dgm:spPr/>
      <dgm:t>
        <a:bodyPr/>
        <a:lstStyle/>
        <a:p>
          <a:endParaRPr lang="en-US"/>
        </a:p>
      </dgm:t>
    </dgm:pt>
    <dgm:pt modelId="{1DE71CFE-A54F-4318-A643-A7ED0BB13D37}" type="pres">
      <dgm:prSet presAssocID="{16CA6AF4-5406-4697-B7D5-2381194C76B0}" presName="hierRoot2" presStyleCnt="0">
        <dgm:presLayoutVars>
          <dgm:hierBranch val="init"/>
        </dgm:presLayoutVars>
      </dgm:prSet>
      <dgm:spPr/>
    </dgm:pt>
    <dgm:pt modelId="{8ED5CE88-A660-4716-B8A0-F113F73F241D}" type="pres">
      <dgm:prSet presAssocID="{16CA6AF4-5406-4697-B7D5-2381194C76B0}" presName="rootComposite" presStyleCnt="0"/>
      <dgm:spPr/>
    </dgm:pt>
    <dgm:pt modelId="{F0533363-083D-4860-AF6B-9743D7A807EA}" type="pres">
      <dgm:prSet presAssocID="{16CA6AF4-5406-4697-B7D5-2381194C76B0}" presName="rootText" presStyleLbl="node4" presStyleIdx="4" presStyleCnt="7" custScaleX="110000" custScaleY="11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CBFA61-B8D2-4300-A9DD-0FC90DED5D13}" type="pres">
      <dgm:prSet presAssocID="{16CA6AF4-5406-4697-B7D5-2381194C76B0}" presName="rootConnector" presStyleLbl="node4" presStyleIdx="4" presStyleCnt="7"/>
      <dgm:spPr/>
      <dgm:t>
        <a:bodyPr/>
        <a:lstStyle/>
        <a:p>
          <a:endParaRPr lang="en-US"/>
        </a:p>
      </dgm:t>
    </dgm:pt>
    <dgm:pt modelId="{246788BC-F936-414E-8590-4A83DF091CE0}" type="pres">
      <dgm:prSet presAssocID="{16CA6AF4-5406-4697-B7D5-2381194C76B0}" presName="hierChild4" presStyleCnt="0"/>
      <dgm:spPr/>
    </dgm:pt>
    <dgm:pt modelId="{85AF9F24-D842-49A2-8DE1-4D2907447582}" type="pres">
      <dgm:prSet presAssocID="{16CA6AF4-5406-4697-B7D5-2381194C76B0}" presName="hierChild5" presStyleCnt="0"/>
      <dgm:spPr/>
    </dgm:pt>
    <dgm:pt modelId="{E0731200-13B3-44D9-B0E3-31D8D3BC917B}" type="pres">
      <dgm:prSet presAssocID="{26863795-0343-4987-B7D3-AB6326470954}" presName="Name37" presStyleLbl="parChTrans1D4" presStyleIdx="5" presStyleCnt="7"/>
      <dgm:spPr/>
      <dgm:t>
        <a:bodyPr/>
        <a:lstStyle/>
        <a:p>
          <a:endParaRPr lang="en-US"/>
        </a:p>
      </dgm:t>
    </dgm:pt>
    <dgm:pt modelId="{5DD04399-71CF-43B7-B13C-C1C4063976BC}" type="pres">
      <dgm:prSet presAssocID="{5B3B9095-4237-4EE4-A0EF-13ADD6DA3D02}" presName="hierRoot2" presStyleCnt="0">
        <dgm:presLayoutVars>
          <dgm:hierBranch val="init"/>
        </dgm:presLayoutVars>
      </dgm:prSet>
      <dgm:spPr/>
    </dgm:pt>
    <dgm:pt modelId="{540BD1F4-D89D-431F-8434-2EA6909CBE21}" type="pres">
      <dgm:prSet presAssocID="{5B3B9095-4237-4EE4-A0EF-13ADD6DA3D02}" presName="rootComposite" presStyleCnt="0"/>
      <dgm:spPr/>
    </dgm:pt>
    <dgm:pt modelId="{650104A5-B4C0-4B49-BE41-71A691844009}" type="pres">
      <dgm:prSet presAssocID="{5B3B9095-4237-4EE4-A0EF-13ADD6DA3D02}" presName="rootText" presStyleLbl="node4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BBE1AA-40D6-4E0D-A472-675C4AEC2801}" type="pres">
      <dgm:prSet presAssocID="{5B3B9095-4237-4EE4-A0EF-13ADD6DA3D02}" presName="rootConnector" presStyleLbl="node4" presStyleIdx="5" presStyleCnt="7"/>
      <dgm:spPr/>
      <dgm:t>
        <a:bodyPr/>
        <a:lstStyle/>
        <a:p>
          <a:endParaRPr lang="en-US"/>
        </a:p>
      </dgm:t>
    </dgm:pt>
    <dgm:pt modelId="{089C88C3-F7A1-4797-9DD7-34BB30AB7B18}" type="pres">
      <dgm:prSet presAssocID="{5B3B9095-4237-4EE4-A0EF-13ADD6DA3D02}" presName="hierChild4" presStyleCnt="0"/>
      <dgm:spPr/>
    </dgm:pt>
    <dgm:pt modelId="{D708B594-22BA-40F9-99EC-19660A7AE372}" type="pres">
      <dgm:prSet presAssocID="{617EC030-95ED-4ADB-9845-0F7D1449524C}" presName="Name37" presStyleLbl="parChTrans1D4" presStyleIdx="6" presStyleCnt="7"/>
      <dgm:spPr/>
      <dgm:t>
        <a:bodyPr/>
        <a:lstStyle/>
        <a:p>
          <a:endParaRPr lang="en-US"/>
        </a:p>
      </dgm:t>
    </dgm:pt>
    <dgm:pt modelId="{417103B3-2BF0-43EF-8177-DB1702304763}" type="pres">
      <dgm:prSet presAssocID="{96BA335B-A5ED-475B-9499-77423EB6B396}" presName="hierRoot2" presStyleCnt="0">
        <dgm:presLayoutVars>
          <dgm:hierBranch val="init"/>
        </dgm:presLayoutVars>
      </dgm:prSet>
      <dgm:spPr/>
    </dgm:pt>
    <dgm:pt modelId="{3D91CCA9-D2E5-41AF-8423-BF37CFDE08C4}" type="pres">
      <dgm:prSet presAssocID="{96BA335B-A5ED-475B-9499-77423EB6B396}" presName="rootComposite" presStyleCnt="0"/>
      <dgm:spPr/>
    </dgm:pt>
    <dgm:pt modelId="{64A3A72D-6C33-4DCF-97CF-C4A95CF1D565}" type="pres">
      <dgm:prSet presAssocID="{96BA335B-A5ED-475B-9499-77423EB6B396}" presName="rootText" presStyleLbl="node4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A0FC13-A2E2-46AC-8D48-148359F82136}" type="pres">
      <dgm:prSet presAssocID="{96BA335B-A5ED-475B-9499-77423EB6B396}" presName="rootConnector" presStyleLbl="node4" presStyleIdx="6" presStyleCnt="7"/>
      <dgm:spPr/>
      <dgm:t>
        <a:bodyPr/>
        <a:lstStyle/>
        <a:p>
          <a:endParaRPr lang="en-US"/>
        </a:p>
      </dgm:t>
    </dgm:pt>
    <dgm:pt modelId="{AB30E17F-DB69-48A7-BAF3-747994D506C1}" type="pres">
      <dgm:prSet presAssocID="{96BA335B-A5ED-475B-9499-77423EB6B396}" presName="hierChild4" presStyleCnt="0"/>
      <dgm:spPr/>
    </dgm:pt>
    <dgm:pt modelId="{72114143-57E5-4D81-AF1C-8FED67B9F380}" type="pres">
      <dgm:prSet presAssocID="{96BA335B-A5ED-475B-9499-77423EB6B396}" presName="hierChild5" presStyleCnt="0"/>
      <dgm:spPr/>
    </dgm:pt>
    <dgm:pt modelId="{B79AEBF0-02E2-4ED2-8431-67DF4B7B075C}" type="pres">
      <dgm:prSet presAssocID="{5B3B9095-4237-4EE4-A0EF-13ADD6DA3D02}" presName="hierChild5" presStyleCnt="0"/>
      <dgm:spPr/>
    </dgm:pt>
    <dgm:pt modelId="{7D015BA4-7BA7-405E-A0D6-A33FD0863C1A}" type="pres">
      <dgm:prSet presAssocID="{08E1607C-70A3-4BDD-BC62-82A3F8692DE6}" presName="hierChild5" presStyleCnt="0"/>
      <dgm:spPr/>
    </dgm:pt>
    <dgm:pt modelId="{F569EE13-044A-4CD7-BEE6-B7CF2851F1A9}" type="pres">
      <dgm:prSet presAssocID="{330C0FC8-37CF-47B8-8824-E8A57CB1A934}" presName="hierChild5" presStyleCnt="0"/>
      <dgm:spPr/>
    </dgm:pt>
    <dgm:pt modelId="{35436A3A-53C6-498C-AC22-EBAD456F563A}" type="pres">
      <dgm:prSet presAssocID="{3D1A0A4C-F6B8-4A35-9109-FC6925D91A9D}" presName="hierChild3" presStyleCnt="0"/>
      <dgm:spPr/>
    </dgm:pt>
  </dgm:ptLst>
  <dgm:cxnLst>
    <dgm:cxn modelId="{1E79FC36-A4BF-49C2-B8C9-82D786C89ADA}" type="presOf" srcId="{08E1607C-70A3-4BDD-BC62-82A3F8692DE6}" destId="{3651D317-3AE5-48AD-A7DF-999E45EA4DA9}" srcOrd="1" destOrd="0" presId="urn:microsoft.com/office/officeart/2005/8/layout/orgChart1"/>
    <dgm:cxn modelId="{E0F7B088-85F6-4B2D-A4DE-3B2727165322}" srcId="{330C0FC8-37CF-47B8-8824-E8A57CB1A934}" destId="{08E1607C-70A3-4BDD-BC62-82A3F8692DE6}" srcOrd="0" destOrd="0" parTransId="{FA27D880-33D4-4F9C-8D4F-2FE18E7113E1}" sibTransId="{8351B527-E6C1-40ED-918B-9F09771489C6}"/>
    <dgm:cxn modelId="{D029A9F1-FFBB-48D2-90AC-5FEB25149C1D}" srcId="{56EA986F-631D-45BC-A5B9-409F08F35BD9}" destId="{A1012016-2A10-4876-95D2-CD4C80067B7D}" srcOrd="0" destOrd="0" parTransId="{A03A8AAB-9611-4BE4-9233-AA37189FF7C4}" sibTransId="{144E10F5-B4AC-43AD-8670-AAFE268BA950}"/>
    <dgm:cxn modelId="{345FBEEC-D6D5-48E7-ADBB-139CC45CAA51}" srcId="{A1012016-2A10-4876-95D2-CD4C80067B7D}" destId="{36E4C010-8992-4FCE-8D91-9F5E900EEB52}" srcOrd="0" destOrd="0" parTransId="{0AC0D718-63F2-4EA8-A0C5-FD41AE22D978}" sibTransId="{8C92727B-E41B-4030-91C6-32810835AE63}"/>
    <dgm:cxn modelId="{34E95C91-AE42-4F0C-860A-360F851E10F1}" type="presOf" srcId="{59CF77B8-141A-47DC-B6F1-16081E2A3E64}" destId="{702C78C1-A10F-4419-8A68-435409F2FB07}" srcOrd="0" destOrd="0" presId="urn:microsoft.com/office/officeart/2005/8/layout/orgChart1"/>
    <dgm:cxn modelId="{EE763F2C-A044-4F0C-AD11-390A2BCA166F}" type="presOf" srcId="{8288D406-7F43-4C02-877A-52CD7D9FBD75}" destId="{056AC24B-F55F-4A8F-8127-AD0A1B1BEBD0}" srcOrd="0" destOrd="0" presId="urn:microsoft.com/office/officeart/2005/8/layout/orgChart1"/>
    <dgm:cxn modelId="{B91EBE38-1734-4169-BD6D-49583DACEC19}" type="presOf" srcId="{A03A8AAB-9611-4BE4-9233-AA37189FF7C4}" destId="{327DEFAA-0129-4304-B1AC-166381F2CA62}" srcOrd="0" destOrd="0" presId="urn:microsoft.com/office/officeart/2005/8/layout/orgChart1"/>
    <dgm:cxn modelId="{A18B05E0-F8AC-42B2-A537-B292B03499D2}" type="presOf" srcId="{0AC0D718-63F2-4EA8-A0C5-FD41AE22D978}" destId="{624FC4D6-B788-4668-80F1-D137E7FD1A75}" srcOrd="0" destOrd="0" presId="urn:microsoft.com/office/officeart/2005/8/layout/orgChart1"/>
    <dgm:cxn modelId="{44161A63-8590-4E07-B35D-5A527EC83635}" srcId="{3D1A0A4C-F6B8-4A35-9109-FC6925D91A9D}" destId="{59CF77B8-141A-47DC-B6F1-16081E2A3E64}" srcOrd="0" destOrd="0" parTransId="{E740B3AF-22D1-409C-8011-FF778B58C1D8}" sibTransId="{6037738B-B561-4CDC-A5AD-E4AA7C79EACF}"/>
    <dgm:cxn modelId="{BD034C56-7B0C-4095-96E5-59E2DC508E58}" type="presOf" srcId="{FA27D880-33D4-4F9C-8D4F-2FE18E7113E1}" destId="{9744DBBA-2B66-4260-A912-B28A01E87838}" srcOrd="0" destOrd="0" presId="urn:microsoft.com/office/officeart/2005/8/layout/orgChart1"/>
    <dgm:cxn modelId="{8AB7A0A9-55F9-4BFD-A106-76C9FB56B733}" type="presOf" srcId="{5B3B9095-4237-4EE4-A0EF-13ADD6DA3D02}" destId="{650104A5-B4C0-4B49-BE41-71A691844009}" srcOrd="0" destOrd="0" presId="urn:microsoft.com/office/officeart/2005/8/layout/orgChart1"/>
    <dgm:cxn modelId="{9B0CC22D-4E1F-435C-A4C7-CAB33F85B56B}" type="presOf" srcId="{83303F82-B6BD-4BB4-81A0-9F5D9481F6D0}" destId="{8B82138F-4C4A-479E-82D1-26CF87AA3AA9}" srcOrd="1" destOrd="0" presId="urn:microsoft.com/office/officeart/2005/8/layout/orgChart1"/>
    <dgm:cxn modelId="{E846D7FB-90D0-43F2-A7C0-E13B2CB5EC21}" type="presOf" srcId="{16CA6AF4-5406-4697-B7D5-2381194C76B0}" destId="{F0533363-083D-4860-AF6B-9743D7A807EA}" srcOrd="0" destOrd="0" presId="urn:microsoft.com/office/officeart/2005/8/layout/orgChart1"/>
    <dgm:cxn modelId="{DBC5545E-43F8-42B9-B827-4A79D9917BC4}" type="presOf" srcId="{55CC6524-1171-4060-A4DD-4ED5D3EE7BF3}" destId="{65223809-155E-4152-A247-DAADA75B6622}" srcOrd="0" destOrd="0" presId="urn:microsoft.com/office/officeart/2005/8/layout/orgChart1"/>
    <dgm:cxn modelId="{B9E7B6F5-1CFC-4734-BEB3-0931ECF8D642}" type="presOf" srcId="{C654E138-24C4-4EF5-9171-C619D39972C6}" destId="{3422C889-8441-4DFE-9125-31E75B0F9725}" srcOrd="1" destOrd="0" presId="urn:microsoft.com/office/officeart/2005/8/layout/orgChart1"/>
    <dgm:cxn modelId="{6A95752E-DBF8-4F32-942C-E7552EC6341A}" type="presOf" srcId="{33F8BAD1-2F38-4629-A02E-AE803B226D7E}" destId="{05AD4FAD-57A8-4BE1-84AA-7B048ED8C2BA}" srcOrd="0" destOrd="0" presId="urn:microsoft.com/office/officeart/2005/8/layout/orgChart1"/>
    <dgm:cxn modelId="{A4F2AA52-0AE5-4C9C-8F53-1582294EDDB9}" srcId="{3D1A0A4C-F6B8-4A35-9109-FC6925D91A9D}" destId="{99FEC7AC-1237-41FF-B5E2-25DCAD281F52}" srcOrd="1" destOrd="0" parTransId="{7D1EF61B-28A6-4E58-AAB4-46997CF3E13A}" sibTransId="{A2E5CA04-6682-4084-AC26-7A7387CB67DA}"/>
    <dgm:cxn modelId="{1ECBC0E4-4E97-46D1-B928-F5EF11661B88}" type="presOf" srcId="{A4467580-1C4A-45CD-9EFA-C767962D084D}" destId="{56EAAE72-6507-414E-BEEA-3A8AC8245D46}" srcOrd="0" destOrd="0" presId="urn:microsoft.com/office/officeart/2005/8/layout/orgChart1"/>
    <dgm:cxn modelId="{3BFAFECD-EAC7-4514-9BD8-FCCAA77084FC}" type="presOf" srcId="{FCA7F6CC-424B-4490-B97A-C9EAADB37188}" destId="{610B63D3-3540-4346-A851-54DA6775858C}" srcOrd="0" destOrd="0" presId="urn:microsoft.com/office/officeart/2005/8/layout/orgChart1"/>
    <dgm:cxn modelId="{29AD8C80-52CF-4D67-90B2-C7A174FE8116}" type="presOf" srcId="{96BA335B-A5ED-475B-9499-77423EB6B396}" destId="{64A3A72D-6C33-4DCF-97CF-C4A95CF1D565}" srcOrd="0" destOrd="0" presId="urn:microsoft.com/office/officeart/2005/8/layout/orgChart1"/>
    <dgm:cxn modelId="{4680C56E-9CD8-40E3-9A1C-8FBD93D13DB8}" type="presOf" srcId="{5B3B9095-4237-4EE4-A0EF-13ADD6DA3D02}" destId="{FCBBE1AA-40D6-4E0D-A472-675C4AEC2801}" srcOrd="1" destOrd="0" presId="urn:microsoft.com/office/officeart/2005/8/layout/orgChart1"/>
    <dgm:cxn modelId="{ED8D1904-0A80-48FF-AC3A-768FC1CCA095}" type="presOf" srcId="{99FEC7AC-1237-41FF-B5E2-25DCAD281F52}" destId="{A26A202D-9C62-4388-9CED-4DC0204CE176}" srcOrd="1" destOrd="0" presId="urn:microsoft.com/office/officeart/2005/8/layout/orgChart1"/>
    <dgm:cxn modelId="{37FA5745-D6B3-4BDB-A55F-5DA0B8A25C4F}" type="presOf" srcId="{89CE8A71-DA85-4CC2-90E9-FD7B420C9F23}" destId="{D4B42492-6596-4F75-918F-238AE5EB6434}" srcOrd="0" destOrd="0" presId="urn:microsoft.com/office/officeart/2005/8/layout/orgChart1"/>
    <dgm:cxn modelId="{CD316175-891F-4BAF-AE9F-8688F2CB6596}" type="presOf" srcId="{36E4C010-8992-4FCE-8D91-9F5E900EEB52}" destId="{5C16F2C2-5266-41BC-9F98-33E0FE2DE91B}" srcOrd="0" destOrd="0" presId="urn:microsoft.com/office/officeart/2005/8/layout/orgChart1"/>
    <dgm:cxn modelId="{B8B2B54C-B5C8-4AB4-AB0E-0E6D5C9A0061}" type="presOf" srcId="{83303F82-B6BD-4BB4-81A0-9F5D9481F6D0}" destId="{D5FECF6A-EE62-4BDE-9293-29AD85097EB3}" srcOrd="0" destOrd="0" presId="urn:microsoft.com/office/officeart/2005/8/layout/orgChart1"/>
    <dgm:cxn modelId="{579CE9CB-E124-40C6-8212-FE390A2613D5}" type="presOf" srcId="{617EC030-95ED-4ADB-9845-0F7D1449524C}" destId="{D708B594-22BA-40F9-99EC-19660A7AE372}" srcOrd="0" destOrd="0" presId="urn:microsoft.com/office/officeart/2005/8/layout/orgChart1"/>
    <dgm:cxn modelId="{27354035-5078-43D0-BAF6-799BD7BDC583}" type="presOf" srcId="{330C0FC8-37CF-47B8-8824-E8A57CB1A934}" destId="{AB0A4FB1-1D98-4589-A038-8713FE4A5E26}" srcOrd="1" destOrd="0" presId="urn:microsoft.com/office/officeart/2005/8/layout/orgChart1"/>
    <dgm:cxn modelId="{ABC80F74-4165-4C0B-BFCE-7F2A0EE25021}" type="presOf" srcId="{16CA6AF4-5406-4697-B7D5-2381194C76B0}" destId="{66CBFA61-B8D2-4300-A9DD-0FC90DED5D13}" srcOrd="1" destOrd="0" presId="urn:microsoft.com/office/officeart/2005/8/layout/orgChart1"/>
    <dgm:cxn modelId="{E82B23DF-567F-4AC9-9E2C-651495B33568}" type="presOf" srcId="{7D1EF61B-28A6-4E58-AAB4-46997CF3E13A}" destId="{80570F50-855D-47E0-85DE-76BF4FBEEF76}" srcOrd="0" destOrd="0" presId="urn:microsoft.com/office/officeart/2005/8/layout/orgChart1"/>
    <dgm:cxn modelId="{D330AB95-6385-4C19-A5CA-7CE8E830CDF7}" srcId="{59CF77B8-141A-47DC-B6F1-16081E2A3E64}" destId="{56EA986F-631D-45BC-A5B9-409F08F35BD9}" srcOrd="0" destOrd="0" parTransId="{33F8BAD1-2F38-4629-A02E-AE803B226D7E}" sibTransId="{D6007D72-6A8D-4E0E-BA46-208FDBD2D6BA}"/>
    <dgm:cxn modelId="{A078715F-FE36-4FEC-A919-DCE2BD8A6976}" type="presOf" srcId="{A1012016-2A10-4876-95D2-CD4C80067B7D}" destId="{9B24E742-996F-4162-B12C-1DAF1D221DAB}" srcOrd="1" destOrd="0" presId="urn:microsoft.com/office/officeart/2005/8/layout/orgChart1"/>
    <dgm:cxn modelId="{D2CD8070-7256-43BC-BC3E-14298ADB040F}" type="presOf" srcId="{59CF77B8-141A-47DC-B6F1-16081E2A3E64}" destId="{6B5DFFCB-C49E-403C-8AB5-543F9ED81F4A}" srcOrd="1" destOrd="0" presId="urn:microsoft.com/office/officeart/2005/8/layout/orgChart1"/>
    <dgm:cxn modelId="{6F5F2D13-60B8-4E3B-9664-3377FBD4184F}" srcId="{08E1607C-70A3-4BDD-BC62-82A3F8692DE6}" destId="{16CA6AF4-5406-4697-B7D5-2381194C76B0}" srcOrd="0" destOrd="0" parTransId="{FCA7F6CC-424B-4490-B97A-C9EAADB37188}" sibTransId="{B69A97F6-1641-47F9-9480-F5050C5F19D7}"/>
    <dgm:cxn modelId="{6DC2B937-5CBA-4415-A43A-03071349D2F6}" type="presOf" srcId="{08E1607C-70A3-4BDD-BC62-82A3F8692DE6}" destId="{E69FBFCD-EABF-4BA5-AE33-F76CA12E11F3}" srcOrd="0" destOrd="0" presId="urn:microsoft.com/office/officeart/2005/8/layout/orgChart1"/>
    <dgm:cxn modelId="{B60B7320-4DE7-4003-A4EE-0A3C39B1E39C}" srcId="{99FEC7AC-1237-41FF-B5E2-25DCAD281F52}" destId="{A2B075F2-7F14-41EB-86E8-CBDDA6D6BDF6}" srcOrd="0" destOrd="0" parTransId="{89CE8A71-DA85-4CC2-90E9-FD7B420C9F23}" sibTransId="{800FFA57-FD83-4CCB-80F3-FD1EFE48C961}"/>
    <dgm:cxn modelId="{C92337CF-5A75-4737-A1C0-A4342E6F0D2E}" type="presOf" srcId="{36E4C010-8992-4FCE-8D91-9F5E900EEB52}" destId="{222014A3-89BE-4DFE-A1D9-38F7F2B283A2}" srcOrd="1" destOrd="0" presId="urn:microsoft.com/office/officeart/2005/8/layout/orgChart1"/>
    <dgm:cxn modelId="{D7DBBF1C-7E5A-4F6C-9188-AA768D79911C}" type="presOf" srcId="{56EA986F-631D-45BC-A5B9-409F08F35BD9}" destId="{89FAB7D8-04DB-41DA-92D2-3D2AD9040701}" srcOrd="0" destOrd="0" presId="urn:microsoft.com/office/officeart/2005/8/layout/orgChart1"/>
    <dgm:cxn modelId="{DC7B32F0-873E-42F2-87F0-A807DCD12CD1}" srcId="{5B3B9095-4237-4EE4-A0EF-13ADD6DA3D02}" destId="{96BA335B-A5ED-475B-9499-77423EB6B396}" srcOrd="0" destOrd="0" parTransId="{617EC030-95ED-4ADB-9845-0F7D1449524C}" sibTransId="{44D831D3-ACBF-487B-9F15-4F61BD7FBDB8}"/>
    <dgm:cxn modelId="{ABB5D290-B1DA-4535-9886-1F86E8B16E87}" type="presOf" srcId="{99FEC7AC-1237-41FF-B5E2-25DCAD281F52}" destId="{D97FC982-8348-4E3A-866F-941241AD9981}" srcOrd="0" destOrd="0" presId="urn:microsoft.com/office/officeart/2005/8/layout/orgChart1"/>
    <dgm:cxn modelId="{FED0B1EB-51F9-48BC-99F0-6FE2EE22FAAF}" type="presOf" srcId="{C654E138-24C4-4EF5-9171-C619D39972C6}" destId="{6C2D3265-1D73-4CB2-9FBE-4EFE45E932E0}" srcOrd="0" destOrd="0" presId="urn:microsoft.com/office/officeart/2005/8/layout/orgChart1"/>
    <dgm:cxn modelId="{A76D0536-F73D-44C4-8D58-413425A92055}" type="presOf" srcId="{A1012016-2A10-4876-95D2-CD4C80067B7D}" destId="{96FA61BC-C769-44AE-81F6-955D680FAA8B}" srcOrd="0" destOrd="0" presId="urn:microsoft.com/office/officeart/2005/8/layout/orgChart1"/>
    <dgm:cxn modelId="{279CC31C-9CF1-40D8-8B72-2467CA5ED40C}" type="presOf" srcId="{2CF6EB67-3D0A-4AA2-8CFD-51557872CBBD}" destId="{37E9745F-AEEC-4F10-ADA1-E9A657E5BD35}" srcOrd="0" destOrd="0" presId="urn:microsoft.com/office/officeart/2005/8/layout/orgChart1"/>
    <dgm:cxn modelId="{F09B23E8-F96A-4114-B7B5-E1CA037B65BE}" srcId="{A2B075F2-7F14-41EB-86E8-CBDDA6D6BDF6}" destId="{C654E138-24C4-4EF5-9171-C619D39972C6}" srcOrd="0" destOrd="0" parTransId="{2CF6EB67-3D0A-4AA2-8CFD-51557872CBBD}" sibTransId="{C5797CF7-3937-44B8-8C18-81916573ADD2}"/>
    <dgm:cxn modelId="{E4D88D45-7FCD-477D-AF44-7758688BE821}" type="presOf" srcId="{A2B075F2-7F14-41EB-86E8-CBDDA6D6BDF6}" destId="{C3F8682A-5156-4217-9479-3099F22727B0}" srcOrd="1" destOrd="0" presId="urn:microsoft.com/office/officeart/2005/8/layout/orgChart1"/>
    <dgm:cxn modelId="{076C1C26-7A40-4539-A96D-C298C3DB90A3}" type="presOf" srcId="{26863795-0343-4987-B7D3-AB6326470954}" destId="{E0731200-13B3-44D9-B0E3-31D8D3BC917B}" srcOrd="0" destOrd="0" presId="urn:microsoft.com/office/officeart/2005/8/layout/orgChart1"/>
    <dgm:cxn modelId="{0437BBD0-736B-4527-81CF-395DCFBBAE14}" type="presOf" srcId="{3D1A0A4C-F6B8-4A35-9109-FC6925D91A9D}" destId="{C12D3F02-D57B-4D46-B8DB-60995C438E38}" srcOrd="0" destOrd="0" presId="urn:microsoft.com/office/officeart/2005/8/layout/orgChart1"/>
    <dgm:cxn modelId="{91A6A13B-E7DC-4D0D-9E1F-ECBB29407C65}" srcId="{C654E138-24C4-4EF5-9171-C619D39972C6}" destId="{83303F82-B6BD-4BB4-81A0-9F5D9481F6D0}" srcOrd="0" destOrd="0" parTransId="{55CC6524-1171-4060-A4DD-4ED5D3EE7BF3}" sibTransId="{DCF7845E-68E6-49AB-8351-F1D6A629DF55}"/>
    <dgm:cxn modelId="{2939B8E4-A086-4D11-BE19-EE3F9912ECA2}" type="presOf" srcId="{96BA335B-A5ED-475B-9499-77423EB6B396}" destId="{9DA0FC13-A2E2-46AC-8D48-148359F82136}" srcOrd="1" destOrd="0" presId="urn:microsoft.com/office/officeart/2005/8/layout/orgChart1"/>
    <dgm:cxn modelId="{4AEF9558-996C-4066-B6C6-9D2A1C3C7D3D}" type="presOf" srcId="{3D1A0A4C-F6B8-4A35-9109-FC6925D91A9D}" destId="{22E1BB13-E943-4ACE-A8F2-731B6A87D696}" srcOrd="1" destOrd="0" presId="urn:microsoft.com/office/officeart/2005/8/layout/orgChart1"/>
    <dgm:cxn modelId="{A4603377-66DE-4BF7-AE62-31F90B9D71ED}" type="presOf" srcId="{330C0FC8-37CF-47B8-8824-E8A57CB1A934}" destId="{F9213E96-4C01-4B03-928D-00D7FB8DB323}" srcOrd="0" destOrd="0" presId="urn:microsoft.com/office/officeart/2005/8/layout/orgChart1"/>
    <dgm:cxn modelId="{6EF06A63-A2A0-48D6-8C4D-3EEAE8957B58}" type="presOf" srcId="{E740B3AF-22D1-409C-8011-FF778B58C1D8}" destId="{5ACB8C13-1942-4CDD-998C-D1CC67A78ECB}" srcOrd="0" destOrd="0" presId="urn:microsoft.com/office/officeart/2005/8/layout/orgChart1"/>
    <dgm:cxn modelId="{72C331E7-21A4-404B-A7BB-CEE54A45881F}" srcId="{3D1A0A4C-F6B8-4A35-9109-FC6925D91A9D}" destId="{330C0FC8-37CF-47B8-8824-E8A57CB1A934}" srcOrd="2" destOrd="0" parTransId="{8288D406-7F43-4C02-877A-52CD7D9FBD75}" sibTransId="{74F9F349-79B6-47E7-8907-E2982708F60C}"/>
    <dgm:cxn modelId="{9BF70D2A-1770-4106-9256-3B2573298286}" srcId="{A4467580-1C4A-45CD-9EFA-C767962D084D}" destId="{3D1A0A4C-F6B8-4A35-9109-FC6925D91A9D}" srcOrd="0" destOrd="0" parTransId="{A61C5AB1-81BB-49CE-B561-640D08FF5441}" sibTransId="{D61C487B-766F-4375-9FF1-7F25FC72EC8D}"/>
    <dgm:cxn modelId="{DE168F72-E7D4-4827-9CC5-60E8ECEC5E4B}" type="presOf" srcId="{56EA986F-631D-45BC-A5B9-409F08F35BD9}" destId="{9918CEFA-6F06-4FA8-AB41-650FB0447FB2}" srcOrd="1" destOrd="0" presId="urn:microsoft.com/office/officeart/2005/8/layout/orgChart1"/>
    <dgm:cxn modelId="{580F10D6-CCC6-4BA5-B41F-80BE23A0B1BB}" type="presOf" srcId="{A2B075F2-7F14-41EB-86E8-CBDDA6D6BDF6}" destId="{C02344CB-90F6-4E3F-B589-5E412C5589E2}" srcOrd="0" destOrd="0" presId="urn:microsoft.com/office/officeart/2005/8/layout/orgChart1"/>
    <dgm:cxn modelId="{DD505F7F-B997-4F38-9DBD-F5AEA620EA39}" srcId="{08E1607C-70A3-4BDD-BC62-82A3F8692DE6}" destId="{5B3B9095-4237-4EE4-A0EF-13ADD6DA3D02}" srcOrd="1" destOrd="0" parTransId="{26863795-0343-4987-B7D3-AB6326470954}" sibTransId="{FEDF7B22-4106-4F8A-8DC4-8E0746BAE6E1}"/>
    <dgm:cxn modelId="{AAB65423-7FD0-4816-AB13-BD7ABBE67BEE}" type="presParOf" srcId="{56EAAE72-6507-414E-BEEA-3A8AC8245D46}" destId="{829B2AEA-B19D-455E-AF9A-EEE6BB30BDAD}" srcOrd="0" destOrd="0" presId="urn:microsoft.com/office/officeart/2005/8/layout/orgChart1"/>
    <dgm:cxn modelId="{E710DFD6-223A-4508-BA5D-0732AB057048}" type="presParOf" srcId="{829B2AEA-B19D-455E-AF9A-EEE6BB30BDAD}" destId="{F46E89CB-3B69-4DBA-953D-A9A0BBE2E2DB}" srcOrd="0" destOrd="0" presId="urn:microsoft.com/office/officeart/2005/8/layout/orgChart1"/>
    <dgm:cxn modelId="{4917C292-F032-431A-AE18-0B1B1BDDE2E3}" type="presParOf" srcId="{F46E89CB-3B69-4DBA-953D-A9A0BBE2E2DB}" destId="{C12D3F02-D57B-4D46-B8DB-60995C438E38}" srcOrd="0" destOrd="0" presId="urn:microsoft.com/office/officeart/2005/8/layout/orgChart1"/>
    <dgm:cxn modelId="{DAB628C9-9318-4D6E-8C6D-622605F20EEB}" type="presParOf" srcId="{F46E89CB-3B69-4DBA-953D-A9A0BBE2E2DB}" destId="{22E1BB13-E943-4ACE-A8F2-731B6A87D696}" srcOrd="1" destOrd="0" presId="urn:microsoft.com/office/officeart/2005/8/layout/orgChart1"/>
    <dgm:cxn modelId="{DEBD38B4-AD13-4D17-9003-C33CF04895DB}" type="presParOf" srcId="{829B2AEA-B19D-455E-AF9A-EEE6BB30BDAD}" destId="{E14F09A1-21C5-4587-9DA4-F55119508443}" srcOrd="1" destOrd="0" presId="urn:microsoft.com/office/officeart/2005/8/layout/orgChart1"/>
    <dgm:cxn modelId="{79CAEE4C-B4D3-4C42-8A02-1EF7434A34BA}" type="presParOf" srcId="{E14F09A1-21C5-4587-9DA4-F55119508443}" destId="{5ACB8C13-1942-4CDD-998C-D1CC67A78ECB}" srcOrd="0" destOrd="0" presId="urn:microsoft.com/office/officeart/2005/8/layout/orgChart1"/>
    <dgm:cxn modelId="{91A75F96-07F3-4C4B-83B5-1A4B4BB6C212}" type="presParOf" srcId="{E14F09A1-21C5-4587-9DA4-F55119508443}" destId="{5391B194-55FA-4FCD-A0EC-FC49ABC45790}" srcOrd="1" destOrd="0" presId="urn:microsoft.com/office/officeart/2005/8/layout/orgChart1"/>
    <dgm:cxn modelId="{7207AA29-5B23-4D0F-87E0-3787EE19E544}" type="presParOf" srcId="{5391B194-55FA-4FCD-A0EC-FC49ABC45790}" destId="{92B27BF8-CBC9-4B36-BBBB-AF62B18B0505}" srcOrd="0" destOrd="0" presId="urn:microsoft.com/office/officeart/2005/8/layout/orgChart1"/>
    <dgm:cxn modelId="{6B720A7D-3CD3-4C8C-9B4D-5924F0AE02C2}" type="presParOf" srcId="{92B27BF8-CBC9-4B36-BBBB-AF62B18B0505}" destId="{702C78C1-A10F-4419-8A68-435409F2FB07}" srcOrd="0" destOrd="0" presId="urn:microsoft.com/office/officeart/2005/8/layout/orgChart1"/>
    <dgm:cxn modelId="{6CF41E71-89BD-46B7-9E86-4993896A0DBC}" type="presParOf" srcId="{92B27BF8-CBC9-4B36-BBBB-AF62B18B0505}" destId="{6B5DFFCB-C49E-403C-8AB5-543F9ED81F4A}" srcOrd="1" destOrd="0" presId="urn:microsoft.com/office/officeart/2005/8/layout/orgChart1"/>
    <dgm:cxn modelId="{97C59590-6874-406E-B2BC-D4A1C030B076}" type="presParOf" srcId="{5391B194-55FA-4FCD-A0EC-FC49ABC45790}" destId="{11180CA2-9824-424B-896B-D5C3CC81D295}" srcOrd="1" destOrd="0" presId="urn:microsoft.com/office/officeart/2005/8/layout/orgChart1"/>
    <dgm:cxn modelId="{84604434-DDB6-4628-B84B-821F278E1621}" type="presParOf" srcId="{11180CA2-9824-424B-896B-D5C3CC81D295}" destId="{05AD4FAD-57A8-4BE1-84AA-7B048ED8C2BA}" srcOrd="0" destOrd="0" presId="urn:microsoft.com/office/officeart/2005/8/layout/orgChart1"/>
    <dgm:cxn modelId="{5F104014-4013-4257-96B5-2FE820B3B403}" type="presParOf" srcId="{11180CA2-9824-424B-896B-D5C3CC81D295}" destId="{8F69154A-B2D9-46A9-9C77-524617DBB80D}" srcOrd="1" destOrd="0" presId="urn:microsoft.com/office/officeart/2005/8/layout/orgChart1"/>
    <dgm:cxn modelId="{F7669809-774F-4511-BE26-824A7F0DCB4C}" type="presParOf" srcId="{8F69154A-B2D9-46A9-9C77-524617DBB80D}" destId="{90BF5384-FFD9-4A08-9282-BEE57348EB6D}" srcOrd="0" destOrd="0" presId="urn:microsoft.com/office/officeart/2005/8/layout/orgChart1"/>
    <dgm:cxn modelId="{90180F6A-8E21-4AD4-AC96-D17236234618}" type="presParOf" srcId="{90BF5384-FFD9-4A08-9282-BEE57348EB6D}" destId="{89FAB7D8-04DB-41DA-92D2-3D2AD9040701}" srcOrd="0" destOrd="0" presId="urn:microsoft.com/office/officeart/2005/8/layout/orgChart1"/>
    <dgm:cxn modelId="{7B28EC15-C1B7-4E9F-898C-6CD44EF73638}" type="presParOf" srcId="{90BF5384-FFD9-4A08-9282-BEE57348EB6D}" destId="{9918CEFA-6F06-4FA8-AB41-650FB0447FB2}" srcOrd="1" destOrd="0" presId="urn:microsoft.com/office/officeart/2005/8/layout/orgChart1"/>
    <dgm:cxn modelId="{063DF2A1-C2CA-47F5-AA41-7130D215A43F}" type="presParOf" srcId="{8F69154A-B2D9-46A9-9C77-524617DBB80D}" destId="{E8329B10-9691-4A01-8BF2-B2E0A6D788C3}" srcOrd="1" destOrd="0" presId="urn:microsoft.com/office/officeart/2005/8/layout/orgChart1"/>
    <dgm:cxn modelId="{2BDA42AB-5EB8-4E1D-9832-0230989FB995}" type="presParOf" srcId="{E8329B10-9691-4A01-8BF2-B2E0A6D788C3}" destId="{327DEFAA-0129-4304-B1AC-166381F2CA62}" srcOrd="0" destOrd="0" presId="urn:microsoft.com/office/officeart/2005/8/layout/orgChart1"/>
    <dgm:cxn modelId="{25C0286A-8E6E-44DE-9865-032CA8078026}" type="presParOf" srcId="{E8329B10-9691-4A01-8BF2-B2E0A6D788C3}" destId="{C5A319A6-80AD-4140-AF1D-5B6E2F465260}" srcOrd="1" destOrd="0" presId="urn:microsoft.com/office/officeart/2005/8/layout/orgChart1"/>
    <dgm:cxn modelId="{F95992D4-58A7-474E-9320-14D0C5EED80D}" type="presParOf" srcId="{C5A319A6-80AD-4140-AF1D-5B6E2F465260}" destId="{604D0C0E-22B9-43C4-81B2-C15BBBC1B9E1}" srcOrd="0" destOrd="0" presId="urn:microsoft.com/office/officeart/2005/8/layout/orgChart1"/>
    <dgm:cxn modelId="{1378907F-9971-4641-B5EE-B67245E9DBC7}" type="presParOf" srcId="{604D0C0E-22B9-43C4-81B2-C15BBBC1B9E1}" destId="{96FA61BC-C769-44AE-81F6-955D680FAA8B}" srcOrd="0" destOrd="0" presId="urn:microsoft.com/office/officeart/2005/8/layout/orgChart1"/>
    <dgm:cxn modelId="{BBE0044E-B43D-4072-9665-6E8EBC92CE1E}" type="presParOf" srcId="{604D0C0E-22B9-43C4-81B2-C15BBBC1B9E1}" destId="{9B24E742-996F-4162-B12C-1DAF1D221DAB}" srcOrd="1" destOrd="0" presId="urn:microsoft.com/office/officeart/2005/8/layout/orgChart1"/>
    <dgm:cxn modelId="{69190737-0EF3-4BFB-B7DD-5F30200ACC8A}" type="presParOf" srcId="{C5A319A6-80AD-4140-AF1D-5B6E2F465260}" destId="{13BFFCF3-1D1E-413E-A6BB-86C20B590C8E}" srcOrd="1" destOrd="0" presId="urn:microsoft.com/office/officeart/2005/8/layout/orgChart1"/>
    <dgm:cxn modelId="{4D02833E-852C-4029-B0D9-406893B6F57A}" type="presParOf" srcId="{13BFFCF3-1D1E-413E-A6BB-86C20B590C8E}" destId="{624FC4D6-B788-4668-80F1-D137E7FD1A75}" srcOrd="0" destOrd="0" presId="urn:microsoft.com/office/officeart/2005/8/layout/orgChart1"/>
    <dgm:cxn modelId="{726F480D-D2B9-43FA-8C6E-5428EB07ACD8}" type="presParOf" srcId="{13BFFCF3-1D1E-413E-A6BB-86C20B590C8E}" destId="{F105D86E-6AD4-43AF-A09F-63893442E9DB}" srcOrd="1" destOrd="0" presId="urn:microsoft.com/office/officeart/2005/8/layout/orgChart1"/>
    <dgm:cxn modelId="{6C59F480-F6D1-4B7A-81E7-BF7EAC4B43CE}" type="presParOf" srcId="{F105D86E-6AD4-43AF-A09F-63893442E9DB}" destId="{113D94E5-FCBB-4AE1-83F9-4B45959EC43C}" srcOrd="0" destOrd="0" presId="urn:microsoft.com/office/officeart/2005/8/layout/orgChart1"/>
    <dgm:cxn modelId="{69D87028-C52F-4DB0-BD4A-4E1F2D201E86}" type="presParOf" srcId="{113D94E5-FCBB-4AE1-83F9-4B45959EC43C}" destId="{5C16F2C2-5266-41BC-9F98-33E0FE2DE91B}" srcOrd="0" destOrd="0" presId="urn:microsoft.com/office/officeart/2005/8/layout/orgChart1"/>
    <dgm:cxn modelId="{BEC92451-B4AD-4EFA-8D0D-E124EE1DBEB7}" type="presParOf" srcId="{113D94E5-FCBB-4AE1-83F9-4B45959EC43C}" destId="{222014A3-89BE-4DFE-A1D9-38F7F2B283A2}" srcOrd="1" destOrd="0" presId="urn:microsoft.com/office/officeart/2005/8/layout/orgChart1"/>
    <dgm:cxn modelId="{4443E114-5B25-4F97-B781-773F6CB2D105}" type="presParOf" srcId="{F105D86E-6AD4-43AF-A09F-63893442E9DB}" destId="{29C506B8-1AEF-4C4C-A4B1-CA68DC9236BE}" srcOrd="1" destOrd="0" presId="urn:microsoft.com/office/officeart/2005/8/layout/orgChart1"/>
    <dgm:cxn modelId="{51E7A6B5-DC97-40D5-B2A0-EB12884DA189}" type="presParOf" srcId="{F105D86E-6AD4-43AF-A09F-63893442E9DB}" destId="{048AFF0A-77D2-412C-9757-BF20D6D611B9}" srcOrd="2" destOrd="0" presId="urn:microsoft.com/office/officeart/2005/8/layout/orgChart1"/>
    <dgm:cxn modelId="{AD159FD4-6132-4662-932F-1BFE01FD8011}" type="presParOf" srcId="{C5A319A6-80AD-4140-AF1D-5B6E2F465260}" destId="{E78D69C1-8314-4DA5-BE0F-A8659D9F811D}" srcOrd="2" destOrd="0" presId="urn:microsoft.com/office/officeart/2005/8/layout/orgChart1"/>
    <dgm:cxn modelId="{28EB1CB8-55CC-4F9E-86F0-A116C6F895BF}" type="presParOf" srcId="{8F69154A-B2D9-46A9-9C77-524617DBB80D}" destId="{93F9994D-693F-478F-8CF9-425D4E8B2E1B}" srcOrd="2" destOrd="0" presId="urn:microsoft.com/office/officeart/2005/8/layout/orgChart1"/>
    <dgm:cxn modelId="{F87D00FD-6037-4B67-B651-4188680A58D7}" type="presParOf" srcId="{5391B194-55FA-4FCD-A0EC-FC49ABC45790}" destId="{2298D197-2E42-4162-AA24-EA7F6D6923D6}" srcOrd="2" destOrd="0" presId="urn:microsoft.com/office/officeart/2005/8/layout/orgChart1"/>
    <dgm:cxn modelId="{57167C64-23EF-46E8-AE25-3AD5765F6806}" type="presParOf" srcId="{E14F09A1-21C5-4587-9DA4-F55119508443}" destId="{80570F50-855D-47E0-85DE-76BF4FBEEF76}" srcOrd="2" destOrd="0" presId="urn:microsoft.com/office/officeart/2005/8/layout/orgChart1"/>
    <dgm:cxn modelId="{0E2C4209-DDDF-4D91-AD99-89E600407B22}" type="presParOf" srcId="{E14F09A1-21C5-4587-9DA4-F55119508443}" destId="{789967D4-0B9D-42DA-8D35-8472C63B913E}" srcOrd="3" destOrd="0" presId="urn:microsoft.com/office/officeart/2005/8/layout/orgChart1"/>
    <dgm:cxn modelId="{C22D66D2-AB9E-476D-BBCE-D8CBB1403C80}" type="presParOf" srcId="{789967D4-0B9D-42DA-8D35-8472C63B913E}" destId="{7344AFD6-F545-49A4-8F62-A48399BFAA4A}" srcOrd="0" destOrd="0" presId="urn:microsoft.com/office/officeart/2005/8/layout/orgChart1"/>
    <dgm:cxn modelId="{4DB360E5-5060-42B3-A7BE-BA74FD4C98AA}" type="presParOf" srcId="{7344AFD6-F545-49A4-8F62-A48399BFAA4A}" destId="{D97FC982-8348-4E3A-866F-941241AD9981}" srcOrd="0" destOrd="0" presId="urn:microsoft.com/office/officeart/2005/8/layout/orgChart1"/>
    <dgm:cxn modelId="{EEDAAD72-F851-4BC3-A40D-6433900F79CB}" type="presParOf" srcId="{7344AFD6-F545-49A4-8F62-A48399BFAA4A}" destId="{A26A202D-9C62-4388-9CED-4DC0204CE176}" srcOrd="1" destOrd="0" presId="urn:microsoft.com/office/officeart/2005/8/layout/orgChart1"/>
    <dgm:cxn modelId="{40187510-A980-4C9A-A0F5-4DE02B157BB4}" type="presParOf" srcId="{789967D4-0B9D-42DA-8D35-8472C63B913E}" destId="{1AEC4AF0-560D-405D-BA83-10B88F143C39}" srcOrd="1" destOrd="0" presId="urn:microsoft.com/office/officeart/2005/8/layout/orgChart1"/>
    <dgm:cxn modelId="{8755F524-6336-444B-BCED-0301FF5ED95B}" type="presParOf" srcId="{1AEC4AF0-560D-405D-BA83-10B88F143C39}" destId="{D4B42492-6596-4F75-918F-238AE5EB6434}" srcOrd="0" destOrd="0" presId="urn:microsoft.com/office/officeart/2005/8/layout/orgChart1"/>
    <dgm:cxn modelId="{F1C674B6-BF97-4706-B158-1758AC2266BF}" type="presParOf" srcId="{1AEC4AF0-560D-405D-BA83-10B88F143C39}" destId="{4EF3CCEE-4D49-4BCC-B775-FF16F540E3A1}" srcOrd="1" destOrd="0" presId="urn:microsoft.com/office/officeart/2005/8/layout/orgChart1"/>
    <dgm:cxn modelId="{AD7CA0D2-02FF-47D8-A366-41C75EB6C185}" type="presParOf" srcId="{4EF3CCEE-4D49-4BCC-B775-FF16F540E3A1}" destId="{5F8BEEA3-ECF8-457E-8525-477B55D308DD}" srcOrd="0" destOrd="0" presId="urn:microsoft.com/office/officeart/2005/8/layout/orgChart1"/>
    <dgm:cxn modelId="{9AB92877-971E-4E8D-95A2-97C8CF3B1384}" type="presParOf" srcId="{5F8BEEA3-ECF8-457E-8525-477B55D308DD}" destId="{C02344CB-90F6-4E3F-B589-5E412C5589E2}" srcOrd="0" destOrd="0" presId="urn:microsoft.com/office/officeart/2005/8/layout/orgChart1"/>
    <dgm:cxn modelId="{5F9A9413-C0B4-44BE-BEA1-E61D684AA1F3}" type="presParOf" srcId="{5F8BEEA3-ECF8-457E-8525-477B55D308DD}" destId="{C3F8682A-5156-4217-9479-3099F22727B0}" srcOrd="1" destOrd="0" presId="urn:microsoft.com/office/officeart/2005/8/layout/orgChart1"/>
    <dgm:cxn modelId="{B2037006-B60F-4E95-8711-A273EE54023E}" type="presParOf" srcId="{4EF3CCEE-4D49-4BCC-B775-FF16F540E3A1}" destId="{8F02FBDB-1977-4A3D-B806-535F0CDBCA24}" srcOrd="1" destOrd="0" presId="urn:microsoft.com/office/officeart/2005/8/layout/orgChart1"/>
    <dgm:cxn modelId="{0B17ECB0-11B0-4C38-965B-94570B56CEB1}" type="presParOf" srcId="{8F02FBDB-1977-4A3D-B806-535F0CDBCA24}" destId="{37E9745F-AEEC-4F10-ADA1-E9A657E5BD35}" srcOrd="0" destOrd="0" presId="urn:microsoft.com/office/officeart/2005/8/layout/orgChart1"/>
    <dgm:cxn modelId="{52F439A5-3EB7-405D-90AA-8AFF68797D75}" type="presParOf" srcId="{8F02FBDB-1977-4A3D-B806-535F0CDBCA24}" destId="{ADFA21A3-3571-449E-9CC8-D6C4868BA813}" srcOrd="1" destOrd="0" presId="urn:microsoft.com/office/officeart/2005/8/layout/orgChart1"/>
    <dgm:cxn modelId="{D0BFFE1E-BC9A-4A29-9AF3-D722AC4D4AE5}" type="presParOf" srcId="{ADFA21A3-3571-449E-9CC8-D6C4868BA813}" destId="{E865433B-DF81-460E-A269-0456144C132A}" srcOrd="0" destOrd="0" presId="urn:microsoft.com/office/officeart/2005/8/layout/orgChart1"/>
    <dgm:cxn modelId="{BB50340E-843B-4749-9054-8C3CE6261997}" type="presParOf" srcId="{E865433B-DF81-460E-A269-0456144C132A}" destId="{6C2D3265-1D73-4CB2-9FBE-4EFE45E932E0}" srcOrd="0" destOrd="0" presId="urn:microsoft.com/office/officeart/2005/8/layout/orgChart1"/>
    <dgm:cxn modelId="{120C11E1-5E8F-4B88-84BF-842F1805DDDC}" type="presParOf" srcId="{E865433B-DF81-460E-A269-0456144C132A}" destId="{3422C889-8441-4DFE-9125-31E75B0F9725}" srcOrd="1" destOrd="0" presId="urn:microsoft.com/office/officeart/2005/8/layout/orgChart1"/>
    <dgm:cxn modelId="{E6B01504-F2B6-4649-A580-0D874FE49CE9}" type="presParOf" srcId="{ADFA21A3-3571-449E-9CC8-D6C4868BA813}" destId="{AE6216F4-1627-41EA-BE7B-F07A6FA2F7AE}" srcOrd="1" destOrd="0" presId="urn:microsoft.com/office/officeart/2005/8/layout/orgChart1"/>
    <dgm:cxn modelId="{40CADD6A-DC4A-4C24-97EE-E86D77D47447}" type="presParOf" srcId="{AE6216F4-1627-41EA-BE7B-F07A6FA2F7AE}" destId="{65223809-155E-4152-A247-DAADA75B6622}" srcOrd="0" destOrd="0" presId="urn:microsoft.com/office/officeart/2005/8/layout/orgChart1"/>
    <dgm:cxn modelId="{72C4C495-07A0-4C62-BC28-C61AD1282EC1}" type="presParOf" srcId="{AE6216F4-1627-41EA-BE7B-F07A6FA2F7AE}" destId="{60039B4B-949A-41D7-BF80-666A81731FDD}" srcOrd="1" destOrd="0" presId="urn:microsoft.com/office/officeart/2005/8/layout/orgChart1"/>
    <dgm:cxn modelId="{A2F77956-0429-4411-8AB5-D1A1D85FFC42}" type="presParOf" srcId="{60039B4B-949A-41D7-BF80-666A81731FDD}" destId="{53562D0D-9610-4384-A0C5-BE9D814A9DAD}" srcOrd="0" destOrd="0" presId="urn:microsoft.com/office/officeart/2005/8/layout/orgChart1"/>
    <dgm:cxn modelId="{DB0E45F6-5F4D-428D-9803-D27E2554A65F}" type="presParOf" srcId="{53562D0D-9610-4384-A0C5-BE9D814A9DAD}" destId="{D5FECF6A-EE62-4BDE-9293-29AD85097EB3}" srcOrd="0" destOrd="0" presId="urn:microsoft.com/office/officeart/2005/8/layout/orgChart1"/>
    <dgm:cxn modelId="{A4891CDD-2166-466F-BFC4-E228579E037A}" type="presParOf" srcId="{53562D0D-9610-4384-A0C5-BE9D814A9DAD}" destId="{8B82138F-4C4A-479E-82D1-26CF87AA3AA9}" srcOrd="1" destOrd="0" presId="urn:microsoft.com/office/officeart/2005/8/layout/orgChart1"/>
    <dgm:cxn modelId="{D87EAFFD-7085-4281-BCBE-0872E36E7657}" type="presParOf" srcId="{60039B4B-949A-41D7-BF80-666A81731FDD}" destId="{CEC9E586-ACEC-480C-BCCC-F3CABE603341}" srcOrd="1" destOrd="0" presId="urn:microsoft.com/office/officeart/2005/8/layout/orgChart1"/>
    <dgm:cxn modelId="{71544B9F-6EC8-4AD8-BE36-845CB885DDAD}" type="presParOf" srcId="{60039B4B-949A-41D7-BF80-666A81731FDD}" destId="{4E9C87F9-6BBD-4C3D-A7B1-B16018877B00}" srcOrd="2" destOrd="0" presId="urn:microsoft.com/office/officeart/2005/8/layout/orgChart1"/>
    <dgm:cxn modelId="{1B831E87-A1EE-4AF5-9C8B-9475931F9725}" type="presParOf" srcId="{ADFA21A3-3571-449E-9CC8-D6C4868BA813}" destId="{9A131609-77AE-4A0A-9B02-DD6525A84401}" srcOrd="2" destOrd="0" presId="urn:microsoft.com/office/officeart/2005/8/layout/orgChart1"/>
    <dgm:cxn modelId="{D6E32E68-7253-43C8-8874-11ECA5CC3421}" type="presParOf" srcId="{4EF3CCEE-4D49-4BCC-B775-FF16F540E3A1}" destId="{D80BAE06-3C4E-42C5-AD2E-2CC66FAFEC5D}" srcOrd="2" destOrd="0" presId="urn:microsoft.com/office/officeart/2005/8/layout/orgChart1"/>
    <dgm:cxn modelId="{4CD2FAAE-B43D-453A-993D-8DC1FC3EC9A5}" type="presParOf" srcId="{789967D4-0B9D-42DA-8D35-8472C63B913E}" destId="{587C0F7E-C055-4219-9A62-960C0A96B715}" srcOrd="2" destOrd="0" presId="urn:microsoft.com/office/officeart/2005/8/layout/orgChart1"/>
    <dgm:cxn modelId="{B71614A0-EEA5-4062-9051-4222E9A52CDE}" type="presParOf" srcId="{E14F09A1-21C5-4587-9DA4-F55119508443}" destId="{056AC24B-F55F-4A8F-8127-AD0A1B1BEBD0}" srcOrd="4" destOrd="0" presId="urn:microsoft.com/office/officeart/2005/8/layout/orgChart1"/>
    <dgm:cxn modelId="{B93113F6-A10C-4ACF-94C8-CD94F4000FB0}" type="presParOf" srcId="{E14F09A1-21C5-4587-9DA4-F55119508443}" destId="{58BF5897-2024-4310-ABDC-AE2E17FA8DB0}" srcOrd="5" destOrd="0" presId="urn:microsoft.com/office/officeart/2005/8/layout/orgChart1"/>
    <dgm:cxn modelId="{B50D097F-FB8D-4F99-B910-9A8562E69DA2}" type="presParOf" srcId="{58BF5897-2024-4310-ABDC-AE2E17FA8DB0}" destId="{713275BD-B580-4F2F-A744-3E1897114E9F}" srcOrd="0" destOrd="0" presId="urn:microsoft.com/office/officeart/2005/8/layout/orgChart1"/>
    <dgm:cxn modelId="{E3459617-EB09-4511-8451-CC969D0B2C6A}" type="presParOf" srcId="{713275BD-B580-4F2F-A744-3E1897114E9F}" destId="{F9213E96-4C01-4B03-928D-00D7FB8DB323}" srcOrd="0" destOrd="0" presId="urn:microsoft.com/office/officeart/2005/8/layout/orgChart1"/>
    <dgm:cxn modelId="{5421AB0C-5E0A-43DC-A84D-982A237A0C71}" type="presParOf" srcId="{713275BD-B580-4F2F-A744-3E1897114E9F}" destId="{AB0A4FB1-1D98-4589-A038-8713FE4A5E26}" srcOrd="1" destOrd="0" presId="urn:microsoft.com/office/officeart/2005/8/layout/orgChart1"/>
    <dgm:cxn modelId="{4519A7FF-2F5A-486E-85CF-11562D62E808}" type="presParOf" srcId="{58BF5897-2024-4310-ABDC-AE2E17FA8DB0}" destId="{36936106-CDDC-4FA9-93B8-0433DDB5B719}" srcOrd="1" destOrd="0" presId="urn:microsoft.com/office/officeart/2005/8/layout/orgChart1"/>
    <dgm:cxn modelId="{FA4598A3-ECDA-4C5C-A411-C190AF933034}" type="presParOf" srcId="{36936106-CDDC-4FA9-93B8-0433DDB5B719}" destId="{9744DBBA-2B66-4260-A912-B28A01E87838}" srcOrd="0" destOrd="0" presId="urn:microsoft.com/office/officeart/2005/8/layout/orgChart1"/>
    <dgm:cxn modelId="{858D43DF-404D-40A5-BC44-729B7C4AEC2D}" type="presParOf" srcId="{36936106-CDDC-4FA9-93B8-0433DDB5B719}" destId="{EBC8B4FB-50DD-4317-A88C-85565F5D2E6F}" srcOrd="1" destOrd="0" presId="urn:microsoft.com/office/officeart/2005/8/layout/orgChart1"/>
    <dgm:cxn modelId="{0ABA60E2-75CD-462D-9EF4-58C93261908B}" type="presParOf" srcId="{EBC8B4FB-50DD-4317-A88C-85565F5D2E6F}" destId="{3D1B716F-F414-4D3A-BDF9-DB1C8BC99BC5}" srcOrd="0" destOrd="0" presId="urn:microsoft.com/office/officeart/2005/8/layout/orgChart1"/>
    <dgm:cxn modelId="{44DDABA4-F413-4A95-B5A1-BF5A369466F8}" type="presParOf" srcId="{3D1B716F-F414-4D3A-BDF9-DB1C8BC99BC5}" destId="{E69FBFCD-EABF-4BA5-AE33-F76CA12E11F3}" srcOrd="0" destOrd="0" presId="urn:microsoft.com/office/officeart/2005/8/layout/orgChart1"/>
    <dgm:cxn modelId="{BD7FD7E7-8202-4831-8033-ECE3E092214F}" type="presParOf" srcId="{3D1B716F-F414-4D3A-BDF9-DB1C8BC99BC5}" destId="{3651D317-3AE5-48AD-A7DF-999E45EA4DA9}" srcOrd="1" destOrd="0" presId="urn:microsoft.com/office/officeart/2005/8/layout/orgChart1"/>
    <dgm:cxn modelId="{5DEF1D44-95F9-42FB-B9F7-04E478758350}" type="presParOf" srcId="{EBC8B4FB-50DD-4317-A88C-85565F5D2E6F}" destId="{4A3E1662-A4B2-43A2-8A5C-D917024825AF}" srcOrd="1" destOrd="0" presId="urn:microsoft.com/office/officeart/2005/8/layout/orgChart1"/>
    <dgm:cxn modelId="{790A5878-37A0-4FB3-85C1-F7C656D56537}" type="presParOf" srcId="{4A3E1662-A4B2-43A2-8A5C-D917024825AF}" destId="{610B63D3-3540-4346-A851-54DA6775858C}" srcOrd="0" destOrd="0" presId="urn:microsoft.com/office/officeart/2005/8/layout/orgChart1"/>
    <dgm:cxn modelId="{BD0F16B7-7F0C-481D-8A87-386048E64AC1}" type="presParOf" srcId="{4A3E1662-A4B2-43A2-8A5C-D917024825AF}" destId="{1DE71CFE-A54F-4318-A643-A7ED0BB13D37}" srcOrd="1" destOrd="0" presId="urn:microsoft.com/office/officeart/2005/8/layout/orgChart1"/>
    <dgm:cxn modelId="{C8FC859F-AEAE-42C8-AFA9-B5FA26822136}" type="presParOf" srcId="{1DE71CFE-A54F-4318-A643-A7ED0BB13D37}" destId="{8ED5CE88-A660-4716-B8A0-F113F73F241D}" srcOrd="0" destOrd="0" presId="urn:microsoft.com/office/officeart/2005/8/layout/orgChart1"/>
    <dgm:cxn modelId="{AA87B9C4-993D-4276-B64B-0EFBBC1066DB}" type="presParOf" srcId="{8ED5CE88-A660-4716-B8A0-F113F73F241D}" destId="{F0533363-083D-4860-AF6B-9743D7A807EA}" srcOrd="0" destOrd="0" presId="urn:microsoft.com/office/officeart/2005/8/layout/orgChart1"/>
    <dgm:cxn modelId="{3F542540-BF3A-420E-8747-748FA625EA0A}" type="presParOf" srcId="{8ED5CE88-A660-4716-B8A0-F113F73F241D}" destId="{66CBFA61-B8D2-4300-A9DD-0FC90DED5D13}" srcOrd="1" destOrd="0" presId="urn:microsoft.com/office/officeart/2005/8/layout/orgChart1"/>
    <dgm:cxn modelId="{715D1B69-9CB7-40CD-9A6D-0E8E149EE432}" type="presParOf" srcId="{1DE71CFE-A54F-4318-A643-A7ED0BB13D37}" destId="{246788BC-F936-414E-8590-4A83DF091CE0}" srcOrd="1" destOrd="0" presId="urn:microsoft.com/office/officeart/2005/8/layout/orgChart1"/>
    <dgm:cxn modelId="{A7175FC1-D490-41DD-B3C7-0B6DDBBA0FAA}" type="presParOf" srcId="{1DE71CFE-A54F-4318-A643-A7ED0BB13D37}" destId="{85AF9F24-D842-49A2-8DE1-4D2907447582}" srcOrd="2" destOrd="0" presId="urn:microsoft.com/office/officeart/2005/8/layout/orgChart1"/>
    <dgm:cxn modelId="{4F71310F-ED2F-4368-8470-AE3C9982E0EC}" type="presParOf" srcId="{4A3E1662-A4B2-43A2-8A5C-D917024825AF}" destId="{E0731200-13B3-44D9-B0E3-31D8D3BC917B}" srcOrd="2" destOrd="0" presId="urn:microsoft.com/office/officeart/2005/8/layout/orgChart1"/>
    <dgm:cxn modelId="{36347E35-4869-4107-8390-5EBDC909DE9E}" type="presParOf" srcId="{4A3E1662-A4B2-43A2-8A5C-D917024825AF}" destId="{5DD04399-71CF-43B7-B13C-C1C4063976BC}" srcOrd="3" destOrd="0" presId="urn:microsoft.com/office/officeart/2005/8/layout/orgChart1"/>
    <dgm:cxn modelId="{B77940D8-28C8-41AF-BDA3-31DB0E3FE74F}" type="presParOf" srcId="{5DD04399-71CF-43B7-B13C-C1C4063976BC}" destId="{540BD1F4-D89D-431F-8434-2EA6909CBE21}" srcOrd="0" destOrd="0" presId="urn:microsoft.com/office/officeart/2005/8/layout/orgChart1"/>
    <dgm:cxn modelId="{E070D190-860F-40E8-9CAD-D5B658F69768}" type="presParOf" srcId="{540BD1F4-D89D-431F-8434-2EA6909CBE21}" destId="{650104A5-B4C0-4B49-BE41-71A691844009}" srcOrd="0" destOrd="0" presId="urn:microsoft.com/office/officeart/2005/8/layout/orgChart1"/>
    <dgm:cxn modelId="{7EF5DDF6-0F2E-4A9B-BBB7-03CEAFA903B6}" type="presParOf" srcId="{540BD1F4-D89D-431F-8434-2EA6909CBE21}" destId="{FCBBE1AA-40D6-4E0D-A472-675C4AEC2801}" srcOrd="1" destOrd="0" presId="urn:microsoft.com/office/officeart/2005/8/layout/orgChart1"/>
    <dgm:cxn modelId="{F0740925-C674-4EA7-83CA-B0E0DB1EF15F}" type="presParOf" srcId="{5DD04399-71CF-43B7-B13C-C1C4063976BC}" destId="{089C88C3-F7A1-4797-9DD7-34BB30AB7B18}" srcOrd="1" destOrd="0" presId="urn:microsoft.com/office/officeart/2005/8/layout/orgChart1"/>
    <dgm:cxn modelId="{02ABBE35-2053-43E2-B815-4C624036F1AA}" type="presParOf" srcId="{089C88C3-F7A1-4797-9DD7-34BB30AB7B18}" destId="{D708B594-22BA-40F9-99EC-19660A7AE372}" srcOrd="0" destOrd="0" presId="urn:microsoft.com/office/officeart/2005/8/layout/orgChart1"/>
    <dgm:cxn modelId="{42435D60-CED7-45B0-9328-B8B5F203A4D1}" type="presParOf" srcId="{089C88C3-F7A1-4797-9DD7-34BB30AB7B18}" destId="{417103B3-2BF0-43EF-8177-DB1702304763}" srcOrd="1" destOrd="0" presId="urn:microsoft.com/office/officeart/2005/8/layout/orgChart1"/>
    <dgm:cxn modelId="{E07C95AC-D395-454C-BA35-CB5AB076A89D}" type="presParOf" srcId="{417103B3-2BF0-43EF-8177-DB1702304763}" destId="{3D91CCA9-D2E5-41AF-8423-BF37CFDE08C4}" srcOrd="0" destOrd="0" presId="urn:microsoft.com/office/officeart/2005/8/layout/orgChart1"/>
    <dgm:cxn modelId="{E51CAE15-DB37-450C-915C-FA0DEB86DB50}" type="presParOf" srcId="{3D91CCA9-D2E5-41AF-8423-BF37CFDE08C4}" destId="{64A3A72D-6C33-4DCF-97CF-C4A95CF1D565}" srcOrd="0" destOrd="0" presId="urn:microsoft.com/office/officeart/2005/8/layout/orgChart1"/>
    <dgm:cxn modelId="{6B8A5090-620D-4379-984D-3D9FCF073A8F}" type="presParOf" srcId="{3D91CCA9-D2E5-41AF-8423-BF37CFDE08C4}" destId="{9DA0FC13-A2E2-46AC-8D48-148359F82136}" srcOrd="1" destOrd="0" presId="urn:microsoft.com/office/officeart/2005/8/layout/orgChart1"/>
    <dgm:cxn modelId="{38840C98-0394-4E0C-B0D5-E90D8D883D52}" type="presParOf" srcId="{417103B3-2BF0-43EF-8177-DB1702304763}" destId="{AB30E17F-DB69-48A7-BAF3-747994D506C1}" srcOrd="1" destOrd="0" presId="urn:microsoft.com/office/officeart/2005/8/layout/orgChart1"/>
    <dgm:cxn modelId="{8AE5C089-4A0F-40EC-92EF-1DF1EA350E29}" type="presParOf" srcId="{417103B3-2BF0-43EF-8177-DB1702304763}" destId="{72114143-57E5-4D81-AF1C-8FED67B9F380}" srcOrd="2" destOrd="0" presId="urn:microsoft.com/office/officeart/2005/8/layout/orgChart1"/>
    <dgm:cxn modelId="{4F730F2D-AC72-4CF2-996A-9E342B970803}" type="presParOf" srcId="{5DD04399-71CF-43B7-B13C-C1C4063976BC}" destId="{B79AEBF0-02E2-4ED2-8431-67DF4B7B075C}" srcOrd="2" destOrd="0" presId="urn:microsoft.com/office/officeart/2005/8/layout/orgChart1"/>
    <dgm:cxn modelId="{5D687805-0839-497C-B1C4-4D14AF2654FF}" type="presParOf" srcId="{EBC8B4FB-50DD-4317-A88C-85565F5D2E6F}" destId="{7D015BA4-7BA7-405E-A0D6-A33FD0863C1A}" srcOrd="2" destOrd="0" presId="urn:microsoft.com/office/officeart/2005/8/layout/orgChart1"/>
    <dgm:cxn modelId="{F012E9AF-C5C5-40ED-8E17-32C375AD0FDD}" type="presParOf" srcId="{58BF5897-2024-4310-ABDC-AE2E17FA8DB0}" destId="{F569EE13-044A-4CD7-BEE6-B7CF2851F1A9}" srcOrd="2" destOrd="0" presId="urn:microsoft.com/office/officeart/2005/8/layout/orgChart1"/>
    <dgm:cxn modelId="{8DEBA20C-68CD-40D3-8336-06C86ADA10A9}" type="presParOf" srcId="{829B2AEA-B19D-455E-AF9A-EEE6BB30BDAD}" destId="{35436A3A-53C6-498C-AC22-EBAD456F563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08B594-22BA-40F9-99EC-19660A7AE372}">
      <dsp:nvSpPr>
        <dsp:cNvPr id="0" name=""/>
        <dsp:cNvSpPr/>
      </dsp:nvSpPr>
      <dsp:spPr>
        <a:xfrm>
          <a:off x="5452178" y="3287693"/>
          <a:ext cx="183825" cy="563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3733"/>
              </a:lnTo>
              <a:lnTo>
                <a:pt x="183825" y="5637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31200-13B3-44D9-B0E3-31D8D3BC917B}">
      <dsp:nvSpPr>
        <dsp:cNvPr id="0" name=""/>
        <dsp:cNvSpPr/>
      </dsp:nvSpPr>
      <dsp:spPr>
        <a:xfrm>
          <a:off x="5139674" y="2417583"/>
          <a:ext cx="802706" cy="257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678"/>
              </a:lnTo>
              <a:lnTo>
                <a:pt x="802706" y="128678"/>
              </a:lnTo>
              <a:lnTo>
                <a:pt x="802706" y="2573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B63D3-3540-4346-A851-54DA6775858C}">
      <dsp:nvSpPr>
        <dsp:cNvPr id="0" name=""/>
        <dsp:cNvSpPr/>
      </dsp:nvSpPr>
      <dsp:spPr>
        <a:xfrm>
          <a:off x="4398243" y="2417583"/>
          <a:ext cx="741431" cy="257356"/>
        </a:xfrm>
        <a:custGeom>
          <a:avLst/>
          <a:gdLst/>
          <a:ahLst/>
          <a:cxnLst/>
          <a:rect l="0" t="0" r="0" b="0"/>
          <a:pathLst>
            <a:path>
              <a:moveTo>
                <a:pt x="741431" y="0"/>
              </a:moveTo>
              <a:lnTo>
                <a:pt x="741431" y="128678"/>
              </a:lnTo>
              <a:lnTo>
                <a:pt x="0" y="128678"/>
              </a:lnTo>
              <a:lnTo>
                <a:pt x="0" y="2573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4DBBA-2B66-4260-A912-B28A01E87838}">
      <dsp:nvSpPr>
        <dsp:cNvPr id="0" name=""/>
        <dsp:cNvSpPr/>
      </dsp:nvSpPr>
      <dsp:spPr>
        <a:xfrm>
          <a:off x="5093954" y="1486198"/>
          <a:ext cx="91440" cy="2573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3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AC24B-F55F-4A8F-8127-AD0A1B1BEBD0}">
      <dsp:nvSpPr>
        <dsp:cNvPr id="0" name=""/>
        <dsp:cNvSpPr/>
      </dsp:nvSpPr>
      <dsp:spPr>
        <a:xfrm>
          <a:off x="3255458" y="616089"/>
          <a:ext cx="1884216" cy="257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678"/>
              </a:lnTo>
              <a:lnTo>
                <a:pt x="1884216" y="128678"/>
              </a:lnTo>
              <a:lnTo>
                <a:pt x="1884216" y="2573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223809-155E-4152-A247-DAADA75B6622}">
      <dsp:nvSpPr>
        <dsp:cNvPr id="0" name=""/>
        <dsp:cNvSpPr/>
      </dsp:nvSpPr>
      <dsp:spPr>
        <a:xfrm>
          <a:off x="2363902" y="3226418"/>
          <a:ext cx="183825" cy="563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3733"/>
              </a:lnTo>
              <a:lnTo>
                <a:pt x="183825" y="5637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9745F-AEEC-4F10-ADA1-E9A657E5BD35}">
      <dsp:nvSpPr>
        <dsp:cNvPr id="0" name=""/>
        <dsp:cNvSpPr/>
      </dsp:nvSpPr>
      <dsp:spPr>
        <a:xfrm>
          <a:off x="2808384" y="2356308"/>
          <a:ext cx="91440" cy="2573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3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42492-6596-4F75-918F-238AE5EB6434}">
      <dsp:nvSpPr>
        <dsp:cNvPr id="0" name=""/>
        <dsp:cNvSpPr/>
      </dsp:nvSpPr>
      <dsp:spPr>
        <a:xfrm>
          <a:off x="2808384" y="1486198"/>
          <a:ext cx="91440" cy="2573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3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70F50-855D-47E0-85DE-76BF4FBEEF76}">
      <dsp:nvSpPr>
        <dsp:cNvPr id="0" name=""/>
        <dsp:cNvSpPr/>
      </dsp:nvSpPr>
      <dsp:spPr>
        <a:xfrm>
          <a:off x="2854104" y="616089"/>
          <a:ext cx="401353" cy="257356"/>
        </a:xfrm>
        <a:custGeom>
          <a:avLst/>
          <a:gdLst/>
          <a:ahLst/>
          <a:cxnLst/>
          <a:rect l="0" t="0" r="0" b="0"/>
          <a:pathLst>
            <a:path>
              <a:moveTo>
                <a:pt x="401353" y="0"/>
              </a:moveTo>
              <a:lnTo>
                <a:pt x="401353" y="128678"/>
              </a:lnTo>
              <a:lnTo>
                <a:pt x="0" y="128678"/>
              </a:lnTo>
              <a:lnTo>
                <a:pt x="0" y="2573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4FC4D6-B788-4668-80F1-D137E7FD1A75}">
      <dsp:nvSpPr>
        <dsp:cNvPr id="0" name=""/>
        <dsp:cNvSpPr/>
      </dsp:nvSpPr>
      <dsp:spPr>
        <a:xfrm>
          <a:off x="881039" y="3226418"/>
          <a:ext cx="183825" cy="563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3733"/>
              </a:lnTo>
              <a:lnTo>
                <a:pt x="183825" y="5637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7DEFAA-0129-4304-B1AC-166381F2CA62}">
      <dsp:nvSpPr>
        <dsp:cNvPr id="0" name=""/>
        <dsp:cNvSpPr/>
      </dsp:nvSpPr>
      <dsp:spPr>
        <a:xfrm>
          <a:off x="1325521" y="2356308"/>
          <a:ext cx="91440" cy="2573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3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D4FAD-57A8-4BE1-84AA-7B048ED8C2BA}">
      <dsp:nvSpPr>
        <dsp:cNvPr id="0" name=""/>
        <dsp:cNvSpPr/>
      </dsp:nvSpPr>
      <dsp:spPr>
        <a:xfrm>
          <a:off x="1325521" y="1486198"/>
          <a:ext cx="91440" cy="2573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3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CB8C13-1942-4CDD-998C-D1CC67A78ECB}">
      <dsp:nvSpPr>
        <dsp:cNvPr id="0" name=""/>
        <dsp:cNvSpPr/>
      </dsp:nvSpPr>
      <dsp:spPr>
        <a:xfrm>
          <a:off x="1371241" y="616089"/>
          <a:ext cx="1884216" cy="257356"/>
        </a:xfrm>
        <a:custGeom>
          <a:avLst/>
          <a:gdLst/>
          <a:ahLst/>
          <a:cxnLst/>
          <a:rect l="0" t="0" r="0" b="0"/>
          <a:pathLst>
            <a:path>
              <a:moveTo>
                <a:pt x="1884216" y="0"/>
              </a:moveTo>
              <a:lnTo>
                <a:pt x="1884216" y="128678"/>
              </a:lnTo>
              <a:lnTo>
                <a:pt x="0" y="128678"/>
              </a:lnTo>
              <a:lnTo>
                <a:pt x="0" y="2573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2D3F02-D57B-4D46-B8DB-60995C438E38}">
      <dsp:nvSpPr>
        <dsp:cNvPr id="0" name=""/>
        <dsp:cNvSpPr/>
      </dsp:nvSpPr>
      <dsp:spPr>
        <a:xfrm>
          <a:off x="2642704" y="3335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CEO</a:t>
          </a:r>
          <a:endParaRPr lang="en-US" sz="1500" kern="1200"/>
        </a:p>
      </dsp:txBody>
      <dsp:txXfrm>
        <a:off x="2642704" y="3335"/>
        <a:ext cx="1225506" cy="612753"/>
      </dsp:txXfrm>
    </dsp:sp>
    <dsp:sp modelId="{702C78C1-A10F-4419-8A68-435409F2FB07}">
      <dsp:nvSpPr>
        <dsp:cNvPr id="0" name=""/>
        <dsp:cNvSpPr/>
      </dsp:nvSpPr>
      <dsp:spPr>
        <a:xfrm>
          <a:off x="758488" y="873445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COO</a:t>
          </a:r>
          <a:endParaRPr lang="en-US" sz="1500" kern="1200"/>
        </a:p>
      </dsp:txBody>
      <dsp:txXfrm>
        <a:off x="758488" y="873445"/>
        <a:ext cx="1225506" cy="612753"/>
      </dsp:txXfrm>
    </dsp:sp>
    <dsp:sp modelId="{89FAB7D8-04DB-41DA-92D2-3D2AD9040701}">
      <dsp:nvSpPr>
        <dsp:cNvPr id="0" name=""/>
        <dsp:cNvSpPr/>
      </dsp:nvSpPr>
      <dsp:spPr>
        <a:xfrm>
          <a:off x="758488" y="1743555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VP Operations</a:t>
          </a:r>
          <a:endParaRPr lang="en-US" sz="1500" kern="1200"/>
        </a:p>
      </dsp:txBody>
      <dsp:txXfrm>
        <a:off x="758488" y="1743555"/>
        <a:ext cx="1225506" cy="612753"/>
      </dsp:txXfrm>
    </dsp:sp>
    <dsp:sp modelId="{96FA61BC-C769-44AE-81F6-955D680FAA8B}">
      <dsp:nvSpPr>
        <dsp:cNvPr id="0" name=""/>
        <dsp:cNvSpPr/>
      </dsp:nvSpPr>
      <dsp:spPr>
        <a:xfrm>
          <a:off x="758488" y="2613664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Director of Operations</a:t>
          </a:r>
          <a:endParaRPr lang="en-US" sz="1500" kern="1200"/>
        </a:p>
      </dsp:txBody>
      <dsp:txXfrm>
        <a:off x="758488" y="2613664"/>
        <a:ext cx="1225506" cy="612753"/>
      </dsp:txXfrm>
    </dsp:sp>
    <dsp:sp modelId="{5C16F2C2-5266-41BC-9F98-33E0FE2DE91B}">
      <dsp:nvSpPr>
        <dsp:cNvPr id="0" name=""/>
        <dsp:cNvSpPr/>
      </dsp:nvSpPr>
      <dsp:spPr>
        <a:xfrm>
          <a:off x="1064865" y="3483774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baseline="0" smtClean="0"/>
            <a:t>Operations Manager</a:t>
          </a:r>
          <a:endParaRPr lang="en-US" sz="1500" kern="1200"/>
        </a:p>
      </dsp:txBody>
      <dsp:txXfrm>
        <a:off x="1064865" y="3483774"/>
        <a:ext cx="1225506" cy="612753"/>
      </dsp:txXfrm>
    </dsp:sp>
    <dsp:sp modelId="{D97FC982-8348-4E3A-866F-941241AD9981}">
      <dsp:nvSpPr>
        <dsp:cNvPr id="0" name=""/>
        <dsp:cNvSpPr/>
      </dsp:nvSpPr>
      <dsp:spPr>
        <a:xfrm>
          <a:off x="2241351" y="873445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CFO</a:t>
          </a:r>
          <a:endParaRPr lang="en-US" sz="1500" kern="1200"/>
        </a:p>
      </dsp:txBody>
      <dsp:txXfrm>
        <a:off x="2241351" y="873445"/>
        <a:ext cx="1225506" cy="612753"/>
      </dsp:txXfrm>
    </dsp:sp>
    <dsp:sp modelId="{C02344CB-90F6-4E3F-B589-5E412C5589E2}">
      <dsp:nvSpPr>
        <dsp:cNvPr id="0" name=""/>
        <dsp:cNvSpPr/>
      </dsp:nvSpPr>
      <dsp:spPr>
        <a:xfrm>
          <a:off x="2241351" y="1743555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VP Finance</a:t>
          </a:r>
          <a:endParaRPr lang="en-US" sz="1500" kern="1200"/>
        </a:p>
      </dsp:txBody>
      <dsp:txXfrm>
        <a:off x="2241351" y="1743555"/>
        <a:ext cx="1225506" cy="612753"/>
      </dsp:txXfrm>
    </dsp:sp>
    <dsp:sp modelId="{6C2D3265-1D73-4CB2-9FBE-4EFE45E932E0}">
      <dsp:nvSpPr>
        <dsp:cNvPr id="0" name=""/>
        <dsp:cNvSpPr/>
      </dsp:nvSpPr>
      <dsp:spPr>
        <a:xfrm>
          <a:off x="2241351" y="2613664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Director of Finance</a:t>
          </a:r>
          <a:endParaRPr lang="en-US" sz="1500" kern="1200"/>
        </a:p>
      </dsp:txBody>
      <dsp:txXfrm>
        <a:off x="2241351" y="2613664"/>
        <a:ext cx="1225506" cy="612753"/>
      </dsp:txXfrm>
    </dsp:sp>
    <dsp:sp modelId="{D5FECF6A-EE62-4BDE-9293-29AD85097EB3}">
      <dsp:nvSpPr>
        <dsp:cNvPr id="0" name=""/>
        <dsp:cNvSpPr/>
      </dsp:nvSpPr>
      <dsp:spPr>
        <a:xfrm>
          <a:off x="2547728" y="3483774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baseline="0" smtClean="0"/>
            <a:t>Finance Manager</a:t>
          </a:r>
          <a:endParaRPr lang="en-US" sz="1500" kern="1200"/>
        </a:p>
      </dsp:txBody>
      <dsp:txXfrm>
        <a:off x="2547728" y="3483774"/>
        <a:ext cx="1225506" cy="612753"/>
      </dsp:txXfrm>
    </dsp:sp>
    <dsp:sp modelId="{F9213E96-4C01-4B03-928D-00D7FB8DB323}">
      <dsp:nvSpPr>
        <dsp:cNvPr id="0" name=""/>
        <dsp:cNvSpPr/>
      </dsp:nvSpPr>
      <dsp:spPr>
        <a:xfrm>
          <a:off x="4526921" y="873445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CIO</a:t>
          </a:r>
          <a:endParaRPr lang="en-US" sz="1500" kern="1200" dirty="0"/>
        </a:p>
      </dsp:txBody>
      <dsp:txXfrm>
        <a:off x="4526921" y="873445"/>
        <a:ext cx="1225506" cy="612753"/>
      </dsp:txXfrm>
    </dsp:sp>
    <dsp:sp modelId="{E69FBFCD-EABF-4BA5-AE33-F76CA12E11F3}">
      <dsp:nvSpPr>
        <dsp:cNvPr id="0" name=""/>
        <dsp:cNvSpPr/>
      </dsp:nvSpPr>
      <dsp:spPr>
        <a:xfrm>
          <a:off x="4465646" y="1743555"/>
          <a:ext cx="1348057" cy="6740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V.P. of Communications</a:t>
          </a:r>
          <a:endParaRPr lang="en-US" sz="1500" kern="1200" dirty="0"/>
        </a:p>
      </dsp:txBody>
      <dsp:txXfrm>
        <a:off x="4465646" y="1743555"/>
        <a:ext cx="1348057" cy="674028"/>
      </dsp:txXfrm>
    </dsp:sp>
    <dsp:sp modelId="{F0533363-083D-4860-AF6B-9743D7A807EA}">
      <dsp:nvSpPr>
        <dsp:cNvPr id="0" name=""/>
        <dsp:cNvSpPr/>
      </dsp:nvSpPr>
      <dsp:spPr>
        <a:xfrm>
          <a:off x="3724214" y="2674940"/>
          <a:ext cx="1348057" cy="6740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Director of Communications</a:t>
          </a:r>
          <a:endParaRPr lang="en-US" sz="1500" kern="1200" dirty="0"/>
        </a:p>
      </dsp:txBody>
      <dsp:txXfrm>
        <a:off x="3724214" y="2674940"/>
        <a:ext cx="1348057" cy="674028"/>
      </dsp:txXfrm>
    </dsp:sp>
    <dsp:sp modelId="{650104A5-B4C0-4B49-BE41-71A691844009}">
      <dsp:nvSpPr>
        <dsp:cNvPr id="0" name=""/>
        <dsp:cNvSpPr/>
      </dsp:nvSpPr>
      <dsp:spPr>
        <a:xfrm>
          <a:off x="5329628" y="2674940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Director of Marketing</a:t>
          </a:r>
          <a:endParaRPr lang="en-US" sz="1500" kern="1200" dirty="0"/>
        </a:p>
      </dsp:txBody>
      <dsp:txXfrm>
        <a:off x="5329628" y="2674940"/>
        <a:ext cx="1225506" cy="612753"/>
      </dsp:txXfrm>
    </dsp:sp>
    <dsp:sp modelId="{64A3A72D-6C33-4DCF-97CF-C4A95CF1D565}">
      <dsp:nvSpPr>
        <dsp:cNvPr id="0" name=""/>
        <dsp:cNvSpPr/>
      </dsp:nvSpPr>
      <dsp:spPr>
        <a:xfrm>
          <a:off x="5636004" y="3545049"/>
          <a:ext cx="1225506" cy="612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baseline="0" dirty="0" smtClean="0"/>
            <a:t>Marketing Manager</a:t>
          </a:r>
          <a:endParaRPr lang="en-US" sz="1500" kern="1200" dirty="0"/>
        </a:p>
      </dsp:txBody>
      <dsp:txXfrm>
        <a:off x="5636004" y="3545049"/>
        <a:ext cx="1225506" cy="612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Fiscal Year Restructuring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Adopting a Lean 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9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Begins at the 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94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Organizational Structure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495944"/>
              </p:ext>
            </p:extLst>
          </p:nvPr>
        </p:nvGraphicFramePr>
        <p:xfrm>
          <a:off x="457200" y="1600200"/>
          <a:ext cx="7620000" cy="4161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142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High-Impact Changes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8" b="28368"/>
          <a:stretch>
            <a:fillRect/>
          </a:stretch>
        </p:blipFill>
        <p:spPr>
          <a:xfrm>
            <a:off x="228600" y="152400"/>
            <a:ext cx="7988300" cy="51816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Building a strong future.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08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279709860"/>
              </p:ext>
            </p:extLst>
          </p:nvPr>
        </p:nvGraphicFramePr>
        <p:xfrm>
          <a:off x="1371600" y="20574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914400"/>
            <a:ext cx="3657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Projections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43289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</TotalTime>
  <Words>56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Adjacency</vt:lpstr>
      <vt:lpstr>Fiscal Year Restructuring Plan</vt:lpstr>
      <vt:lpstr>Executive Management</vt:lpstr>
      <vt:lpstr>Proposed Organizational Structure</vt:lpstr>
      <vt:lpstr>High-Impact Changes</vt:lpstr>
      <vt:lpstr>PowerPoint Presentation</vt:lpstr>
    </vt:vector>
  </TitlesOfParts>
  <Company>elementk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Barnosky</dc:creator>
  <cp:lastModifiedBy>Admin</cp:lastModifiedBy>
  <cp:revision>7</cp:revision>
  <dcterms:created xsi:type="dcterms:W3CDTF">2012-08-29T19:30:38Z</dcterms:created>
  <dcterms:modified xsi:type="dcterms:W3CDTF">2015-11-24T05:29:01Z</dcterms:modified>
</cp:coreProperties>
</file>