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3.5</c:v>
                </c:pt>
                <c:pt idx="1">
                  <c:v>3.8</c:v>
                </c:pt>
                <c:pt idx="2">
                  <c:v>4.3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C3-4ACB-8951-E9F5F91285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Operating cost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2.6</c:v>
                </c:pt>
                <c:pt idx="2">
                  <c:v>3.3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C3-4ACB-8951-E9F5F912855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Gains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</c:v>
                </c:pt>
                <c:pt idx="1">
                  <c:v>1.2</c:v>
                </c:pt>
                <c:pt idx="2">
                  <c:v>1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C3-4ACB-8951-E9F5F9128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75712"/>
        <c:axId val="9077504"/>
        <c:axId val="0"/>
      </c:bar3DChart>
      <c:catAx>
        <c:axId val="9075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077504"/>
        <c:crosses val="autoZero"/>
        <c:auto val="1"/>
        <c:lblAlgn val="ctr"/>
        <c:lblOffset val="100"/>
        <c:noMultiLvlLbl val="0"/>
      </c:catAx>
      <c:valAx>
        <c:axId val="9077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75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BE8ACEC-DB3C-48B9-9590-159DE99AF3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A57C66F-1F63-4A54-B4D7-63BAEF46D03D}" type="datetimeFigureOut">
              <a:rPr lang="en-US" smtClean="0"/>
              <a:t>11/24/2015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Fiscal Year Restructuring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Adopting a Lean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9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Begins at the 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9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Organizational Structure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620000" cy="416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CEO</a:t>
            </a:r>
          </a:p>
          <a:p>
            <a:pPr lvl="1"/>
            <a:r>
              <a:rPr lang="en-US" dirty="0" smtClean="0"/>
              <a:t>COO</a:t>
            </a:r>
          </a:p>
          <a:p>
            <a:pPr lvl="2"/>
            <a:r>
              <a:rPr lang="en-US" dirty="0" smtClean="0"/>
              <a:t>VP Operations</a:t>
            </a:r>
          </a:p>
          <a:p>
            <a:pPr lvl="3"/>
            <a:r>
              <a:rPr lang="en-US" dirty="0" smtClean="0"/>
              <a:t>Director of Operations</a:t>
            </a:r>
          </a:p>
          <a:p>
            <a:pPr lvl="4"/>
            <a:r>
              <a:rPr lang="en-US" dirty="0" smtClean="0"/>
              <a:t>Operations Manager</a:t>
            </a:r>
          </a:p>
          <a:p>
            <a:pPr lvl="1"/>
            <a:r>
              <a:rPr lang="en-US" dirty="0" smtClean="0"/>
              <a:t>CFO</a:t>
            </a:r>
          </a:p>
          <a:p>
            <a:pPr lvl="2"/>
            <a:r>
              <a:rPr lang="en-US" dirty="0" smtClean="0"/>
              <a:t>VP Finance</a:t>
            </a:r>
          </a:p>
          <a:p>
            <a:pPr lvl="3"/>
            <a:r>
              <a:rPr lang="en-US" dirty="0" smtClean="0"/>
              <a:t>Director of Finance</a:t>
            </a:r>
          </a:p>
          <a:p>
            <a:pPr lvl="4"/>
            <a:r>
              <a:rPr lang="en-US" dirty="0" smtClean="0"/>
              <a:t>Finance Manager</a:t>
            </a:r>
          </a:p>
          <a:p>
            <a:pPr lvl="1"/>
            <a:r>
              <a:rPr lang="en-US" dirty="0" smtClean="0"/>
              <a:t>CIO</a:t>
            </a:r>
          </a:p>
          <a:p>
            <a:pPr lvl="3"/>
            <a:r>
              <a:rPr lang="en-US" dirty="0" smtClean="0"/>
              <a:t>Communications Director</a:t>
            </a:r>
            <a:endParaRPr lang="en-US" dirty="0"/>
          </a:p>
          <a:p>
            <a:pPr lvl="3"/>
            <a:r>
              <a:rPr lang="en-US" dirty="0" smtClean="0"/>
              <a:t>Director of Marketing</a:t>
            </a:r>
          </a:p>
          <a:p>
            <a:pPr lvl="4"/>
            <a:r>
              <a:rPr lang="en-US" dirty="0" smtClean="0"/>
              <a:t>Marketing Manager</a:t>
            </a:r>
          </a:p>
        </p:txBody>
      </p:sp>
    </p:spTree>
    <p:extLst>
      <p:ext uri="{BB962C8B-B14F-4D97-AF65-F5344CB8AC3E}">
        <p14:creationId xmlns:p14="http://schemas.microsoft.com/office/powerpoint/2010/main" val="336142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High-Impact Changes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8" b="28368"/>
          <a:stretch>
            <a:fillRect/>
          </a:stretch>
        </p:blipFill>
        <p:spPr>
          <a:xfrm>
            <a:off x="228600" y="152400"/>
            <a:ext cx="7988300" cy="5181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Building a strong future.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08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39373973"/>
              </p:ext>
            </p:extLst>
          </p:nvPr>
        </p:nvGraphicFramePr>
        <p:xfrm>
          <a:off x="1371600" y="20574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914400"/>
            <a:ext cx="3657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Projections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3289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</TotalTime>
  <Words>51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Adjacency</vt:lpstr>
      <vt:lpstr>Fiscal Year Restructuring Plan</vt:lpstr>
      <vt:lpstr>Executive Management</vt:lpstr>
      <vt:lpstr>Proposed Organizational Structure</vt:lpstr>
      <vt:lpstr>High-Impact Changes</vt:lpstr>
      <vt:lpstr>PowerPoint Presentation</vt:lpstr>
    </vt:vector>
  </TitlesOfParts>
  <Company>elementk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Barnosky</dc:creator>
  <cp:lastModifiedBy>Admin</cp:lastModifiedBy>
  <cp:revision>6</cp:revision>
  <dcterms:created xsi:type="dcterms:W3CDTF">2012-08-29T19:30:38Z</dcterms:created>
  <dcterms:modified xsi:type="dcterms:W3CDTF">2015-11-24T05:28:04Z</dcterms:modified>
</cp:coreProperties>
</file>