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1ED"/>
    <a:srgbClr val="FF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2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8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7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7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8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26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1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9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rgbClr val="FF6D00">
                <a:lumMod val="60000"/>
                <a:lumOff val="40000"/>
                <a:alpha val="54000"/>
              </a:srgbClr>
            </a:gs>
            <a:gs pos="91000">
              <a:schemeClr val="tx2">
                <a:alpha val="92000"/>
                <a:lumMod val="42000"/>
                <a:lumOff val="58000"/>
              </a:schemeClr>
            </a:gs>
            <a:gs pos="21000">
              <a:schemeClr val="accent1">
                <a:tint val="44500"/>
                <a:satMod val="160000"/>
                <a:alpha val="62000"/>
                <a:lumMod val="91000"/>
              </a:schemeClr>
            </a:gs>
            <a:gs pos="100000">
              <a:schemeClr val="tx1">
                <a:alpha val="73000"/>
                <a:lumMod val="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D726F-6A22-4ECA-93AD-8947C92F6371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A28B1-3266-4B93-A83C-B7F02708D6E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586"/>
          <a:stretch/>
        </p:blipFill>
        <p:spPr>
          <a:xfrm>
            <a:off x="6324600" y="152400"/>
            <a:ext cx="2743200" cy="685800"/>
          </a:xfrm>
          <a:prstGeom prst="rect">
            <a:avLst/>
          </a:prstGeom>
          <a:solidFill>
            <a:schemeClr val="tx2">
              <a:lumMod val="40000"/>
              <a:lumOff val="60000"/>
              <a:alpha val="10000"/>
            </a:schemeClr>
          </a:solidFill>
          <a:ln w="12700">
            <a:solidFill>
              <a:schemeClr val="bg1">
                <a:alpha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5457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Product Release Notification</a:t>
            </a:r>
            <a:endParaRPr lang="en-US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6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Save the Date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039" y="3810000"/>
            <a:ext cx="2843284" cy="1905000"/>
          </a:xfrm>
          <a:prstGeom prst="rect">
            <a:avLst/>
          </a:prstGeom>
        </p:spPr>
      </p:pic>
      <p:sp useBgFill="1">
        <p:nvSpPr>
          <p:cNvPr id="3" name="Rounded Rectangle 2"/>
          <p:cNvSpPr/>
          <p:nvPr/>
        </p:nvSpPr>
        <p:spPr>
          <a:xfrm>
            <a:off x="838200" y="1295400"/>
            <a:ext cx="4953000" cy="5334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Next Thursday 11 a.m.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Full Press Release to Follow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Press Conference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Photo Ops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Try the New Products</a:t>
            </a:r>
            <a:endParaRPr lang="en-US" sz="4000" dirty="0">
              <a:effectLst>
                <a:outerShdw blurRad="50800" dist="38100" dir="5400000" algn="t" rotWithShape="0">
                  <a:prstClr val="black">
                    <a:alpha val="6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86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RSVP </a:t>
            </a:r>
            <a:r>
              <a:rPr lang="en-US" dirty="0" smtClean="0"/>
              <a:t>by EOD </a:t>
            </a:r>
            <a:r>
              <a:rPr lang="en-US" dirty="0"/>
              <a:t>Tuesday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971800"/>
            <a:ext cx="1876349" cy="1832458"/>
          </a:xfrm>
        </p:spPr>
      </p:pic>
      <p:sp useBgFill="1">
        <p:nvSpPr>
          <p:cNvPr id="9" name="Rounded Rectangle 8"/>
          <p:cNvSpPr/>
          <p:nvPr/>
        </p:nvSpPr>
        <p:spPr>
          <a:xfrm>
            <a:off x="3733800" y="2057400"/>
            <a:ext cx="4953000" cy="37338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Wingdings" pitchFamily="2" charset="2"/>
              <a:buChar char="q"/>
            </a:pPr>
            <a:r>
              <a:rPr lang="en-US" sz="4000" dirty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Call: </a:t>
            </a:r>
          </a:p>
          <a:p>
            <a:pPr marL="400050" lvl="1" indent="0">
              <a:buNone/>
            </a:pPr>
            <a:r>
              <a:rPr lang="en-US" sz="3200" dirty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555-555-7213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Email:        </a:t>
            </a:r>
            <a:r>
              <a:rPr lang="en-US" sz="3200" dirty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s.james@develetech.tld</a:t>
            </a:r>
          </a:p>
        </p:txBody>
      </p:sp>
    </p:spTree>
    <p:extLst>
      <p:ext uri="{BB962C8B-B14F-4D97-AF65-F5344CB8AC3E}">
        <p14:creationId xmlns:p14="http://schemas.microsoft.com/office/powerpoint/2010/main" val="242743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 Schedule an Interview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084" y="2043525"/>
            <a:ext cx="3671316" cy="3639312"/>
          </a:xfrm>
        </p:spPr>
      </p:pic>
      <p:sp useBgFill="1">
        <p:nvSpPr>
          <p:cNvPr id="5" name="Rounded Rectangle 4"/>
          <p:cNvSpPr/>
          <p:nvPr/>
        </p:nvSpPr>
        <p:spPr>
          <a:xfrm>
            <a:off x="914400" y="2438400"/>
            <a:ext cx="3048000" cy="28194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q"/>
            </a:pPr>
            <a:r>
              <a:rPr lang="en-US" sz="40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Call:</a:t>
            </a:r>
          </a:p>
          <a:p>
            <a:pPr algn="ctr"/>
            <a:r>
              <a:rPr lang="en-US" sz="3200" dirty="0" smtClean="0"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</a:rPr>
              <a:t>555-555-9876</a:t>
            </a:r>
            <a:endParaRPr lang="en-US" sz="3200" dirty="0">
              <a:effectLst>
                <a:outerShdw blurRad="50800" dist="38100" dir="5400000" algn="t" rotWithShape="0">
                  <a:prstClr val="black">
                    <a:alpha val="6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466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Thursday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rPr>
              <a:t>Thanks!</a:t>
            </a:r>
            <a:endParaRPr lang="en-US" sz="4400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6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6822402"/>
      </p:ext>
    </p:extLst>
  </p:cSld>
  <p:clrMapOvr>
    <a:masterClrMapping/>
  </p:clrMapOvr>
</p:sld>
</file>

<file path=ppt/theme/theme1.xml><?xml version="1.0" encoding="utf-8"?>
<a:theme xmlns:a="http://schemas.openxmlformats.org/drawingml/2006/main" name="Develetech comm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t"/>
      <a:lstStyle>
        <a:defPPr>
          <a:buFont typeface="Wingdings" pitchFamily="2" charset="2"/>
          <a:buChar char="q"/>
          <a:defRPr sz="4000" dirty="0">
            <a:effectLst>
              <a:outerShdw blurRad="50800" dist="38100" dir="5400000" algn="t" rotWithShape="0">
                <a:prstClr val="black">
                  <a:alpha val="60000"/>
                </a:prst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Develetech comms template</Template>
  <TotalTime>48</TotalTime>
  <Words>47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Develetech comms template</vt:lpstr>
      <vt:lpstr>Product Release Notification</vt:lpstr>
      <vt:lpstr>Details</vt:lpstr>
      <vt:lpstr>RSVP by EOD Tuesday</vt:lpstr>
      <vt:lpstr>To Schedule an Interview</vt:lpstr>
      <vt:lpstr>See You Thursday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sbm</dc:creator>
  <cp:lastModifiedBy>sbm</cp:lastModifiedBy>
  <cp:revision>8</cp:revision>
  <dcterms:created xsi:type="dcterms:W3CDTF">2012-08-06T20:39:32Z</dcterms:created>
  <dcterms:modified xsi:type="dcterms:W3CDTF">2012-08-07T13:34:11Z</dcterms:modified>
</cp:coreProperties>
</file>