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1ED"/>
    <a:srgbClr val="FF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41189-324F-4711-A0B1-532D76977543}" type="doc">
      <dgm:prSet loTypeId="urn:microsoft.com/office/officeart/2005/8/layout/lProcess2" loCatId="list" qsTypeId="urn:microsoft.com/office/officeart/2005/8/quickstyle/3d1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898F564F-3234-40BE-B579-C2A085892A90}">
      <dgm:prSet/>
      <dgm:spPr/>
      <dgm:t>
        <a:bodyPr/>
        <a:lstStyle/>
        <a:p>
          <a:pPr rtl="0"/>
          <a:r>
            <a:rPr lang="en-US" dirty="0" smtClean="0"/>
            <a:t>The Knomatico</a:t>
          </a:r>
          <a:endParaRPr lang="en-US" dirty="0"/>
        </a:p>
      </dgm:t>
    </dgm:pt>
    <dgm:pt modelId="{946F909D-5550-42D6-96C5-D074DCB05497}" type="parTrans" cxnId="{0B7DF59E-971D-4FFA-95D4-8359BF3EFE50}">
      <dgm:prSet/>
      <dgm:spPr/>
      <dgm:t>
        <a:bodyPr/>
        <a:lstStyle/>
        <a:p>
          <a:endParaRPr lang="en-US"/>
        </a:p>
      </dgm:t>
    </dgm:pt>
    <dgm:pt modelId="{29C4B3E3-AE32-4FED-9BE8-F8CC9193B86E}" type="sibTrans" cxnId="{0B7DF59E-971D-4FFA-95D4-8359BF3EFE50}">
      <dgm:prSet/>
      <dgm:spPr/>
      <dgm:t>
        <a:bodyPr/>
        <a:lstStyle/>
        <a:p>
          <a:endParaRPr lang="en-US"/>
        </a:p>
      </dgm:t>
    </dgm:pt>
    <dgm:pt modelId="{5D1F2E9C-E949-4406-B39D-F6C412450CB6}">
      <dgm:prSet/>
      <dgm:spPr/>
      <dgm:t>
        <a:bodyPr/>
        <a:lstStyle/>
        <a:p>
          <a:pPr rtl="0"/>
          <a:r>
            <a:rPr lang="en-US" dirty="0" smtClean="0"/>
            <a:t>The GeoExis</a:t>
          </a:r>
          <a:endParaRPr lang="en-US" dirty="0"/>
        </a:p>
      </dgm:t>
    </dgm:pt>
    <dgm:pt modelId="{7DFC527B-BF2D-4F87-A50A-73A95066D8AA}" type="parTrans" cxnId="{259D752F-F1E2-4D8C-B731-AFEC2962BB2F}">
      <dgm:prSet/>
      <dgm:spPr/>
      <dgm:t>
        <a:bodyPr/>
        <a:lstStyle/>
        <a:p>
          <a:endParaRPr lang="en-US"/>
        </a:p>
      </dgm:t>
    </dgm:pt>
    <dgm:pt modelId="{B35A0661-15FC-40FF-914C-7E88AB98268C}" type="sibTrans" cxnId="{259D752F-F1E2-4D8C-B731-AFEC2962BB2F}">
      <dgm:prSet/>
      <dgm:spPr/>
      <dgm:t>
        <a:bodyPr/>
        <a:lstStyle/>
        <a:p>
          <a:endParaRPr lang="en-US"/>
        </a:p>
      </dgm:t>
    </dgm:pt>
    <dgm:pt modelId="{78093630-9FC9-41C8-89B5-423D4C1F8E0A}">
      <dgm:prSet/>
      <dgm:spPr/>
      <dgm:t>
        <a:bodyPr/>
        <a:lstStyle/>
        <a:p>
          <a:pPr rtl="0"/>
          <a:r>
            <a:rPr lang="en-US" dirty="0" smtClean="0"/>
            <a:t>The Handia</a:t>
          </a:r>
          <a:endParaRPr lang="en-US" dirty="0"/>
        </a:p>
      </dgm:t>
    </dgm:pt>
    <dgm:pt modelId="{97C90009-02D4-4B26-909D-6E8D5528AA2B}" type="parTrans" cxnId="{9072F8BB-BF5B-47E2-AA01-7DB8C7E3D406}">
      <dgm:prSet/>
      <dgm:spPr/>
      <dgm:t>
        <a:bodyPr/>
        <a:lstStyle/>
        <a:p>
          <a:endParaRPr lang="en-US"/>
        </a:p>
      </dgm:t>
    </dgm:pt>
    <dgm:pt modelId="{06B0089C-B83A-4ABB-99B9-F67FFA9A413F}" type="sibTrans" cxnId="{9072F8BB-BF5B-47E2-AA01-7DB8C7E3D406}">
      <dgm:prSet/>
      <dgm:spPr/>
      <dgm:t>
        <a:bodyPr/>
        <a:lstStyle/>
        <a:p>
          <a:endParaRPr lang="en-US"/>
        </a:p>
      </dgm:t>
    </dgm:pt>
    <dgm:pt modelId="{141F495A-5D81-4116-BB3A-898B74E56A69}">
      <dgm:prSet/>
      <dgm:spPr/>
      <dgm:t>
        <a:bodyPr/>
        <a:lstStyle/>
        <a:p>
          <a:pPr rtl="0"/>
          <a:r>
            <a:rPr lang="en-US" dirty="0" smtClean="0"/>
            <a:t>The Melius</a:t>
          </a:r>
          <a:endParaRPr lang="en-US" dirty="0"/>
        </a:p>
      </dgm:t>
    </dgm:pt>
    <dgm:pt modelId="{80EA6C68-6D6D-43FF-9ECF-DA255FA93BC3}" type="parTrans" cxnId="{08F773BA-9817-4201-95F3-687CA641A04D}">
      <dgm:prSet/>
      <dgm:spPr/>
      <dgm:t>
        <a:bodyPr/>
        <a:lstStyle/>
        <a:p>
          <a:endParaRPr lang="en-US"/>
        </a:p>
      </dgm:t>
    </dgm:pt>
    <dgm:pt modelId="{48EC3F6C-BAB6-4238-842A-885D4EC41E02}" type="sibTrans" cxnId="{08F773BA-9817-4201-95F3-687CA641A04D}">
      <dgm:prSet/>
      <dgm:spPr/>
      <dgm:t>
        <a:bodyPr/>
        <a:lstStyle/>
        <a:p>
          <a:endParaRPr lang="en-US"/>
        </a:p>
      </dgm:t>
    </dgm:pt>
    <dgm:pt modelId="{8A715BD4-23CD-4879-A6FE-FC63B43D9945}">
      <dgm:prSet/>
      <dgm:spPr/>
      <dgm:t>
        <a:bodyPr/>
        <a:lstStyle/>
        <a:p>
          <a:pPr rtl="0"/>
          <a:r>
            <a:rPr lang="en-US" dirty="0" smtClean="0"/>
            <a:t>The Protoi</a:t>
          </a:r>
          <a:endParaRPr lang="en-US" dirty="0"/>
        </a:p>
      </dgm:t>
    </dgm:pt>
    <dgm:pt modelId="{97EC8355-93A7-4E81-97F2-8C3968829E9D}" type="parTrans" cxnId="{7FBF2FB1-0F13-4C3F-A7AA-C6C925EE2EAE}">
      <dgm:prSet/>
      <dgm:spPr/>
      <dgm:t>
        <a:bodyPr/>
        <a:lstStyle/>
        <a:p>
          <a:endParaRPr lang="en-US"/>
        </a:p>
      </dgm:t>
    </dgm:pt>
    <dgm:pt modelId="{A9228B37-3253-430B-B9FC-B3318BCD3E84}" type="sibTrans" cxnId="{7FBF2FB1-0F13-4C3F-A7AA-C6C925EE2EAE}">
      <dgm:prSet/>
      <dgm:spPr/>
      <dgm:t>
        <a:bodyPr/>
        <a:lstStyle/>
        <a:p>
          <a:endParaRPr lang="en-US"/>
        </a:p>
      </dgm:t>
    </dgm:pt>
    <dgm:pt modelId="{29FC5AE5-E563-49C4-BA9D-2230D00BDCFB}">
      <dgm:prSet/>
      <dgm:spPr/>
      <dgm:t>
        <a:bodyPr/>
        <a:lstStyle/>
        <a:p>
          <a:pPr rtl="0"/>
          <a:r>
            <a:rPr lang="en-US" dirty="0" smtClean="0"/>
            <a:t>Our lightest, fastest, most powerful tablet yet. </a:t>
          </a:r>
          <a:endParaRPr lang="en-US" dirty="0"/>
        </a:p>
      </dgm:t>
    </dgm:pt>
    <dgm:pt modelId="{ECB553AD-C108-42E6-91F4-853CE06C27A3}" type="parTrans" cxnId="{91D4E120-DE22-4B80-AB2E-7DF2D7513BC4}">
      <dgm:prSet/>
      <dgm:spPr/>
      <dgm:t>
        <a:bodyPr/>
        <a:lstStyle/>
        <a:p>
          <a:endParaRPr lang="en-US"/>
        </a:p>
      </dgm:t>
    </dgm:pt>
    <dgm:pt modelId="{D07D04E2-B5E2-4484-9AED-D817B0F65F28}" type="sibTrans" cxnId="{91D4E120-DE22-4B80-AB2E-7DF2D7513BC4}">
      <dgm:prSet/>
      <dgm:spPr/>
      <dgm:t>
        <a:bodyPr/>
        <a:lstStyle/>
        <a:p>
          <a:endParaRPr lang="en-US"/>
        </a:p>
      </dgm:t>
    </dgm:pt>
    <dgm:pt modelId="{42F1AA00-1A20-4567-BB68-8649CB2CB30C}">
      <dgm:prSet/>
      <dgm:spPr/>
      <dgm:t>
        <a:bodyPr/>
        <a:lstStyle/>
        <a:p>
          <a:pPr rtl="0"/>
          <a:r>
            <a:rPr lang="en-US" dirty="0" smtClean="0"/>
            <a:t>A lightning-fast mobile phone that supports our new Integrated Gaming Platform (IGP).</a:t>
          </a:r>
          <a:endParaRPr lang="en-US" dirty="0"/>
        </a:p>
      </dgm:t>
    </dgm:pt>
    <dgm:pt modelId="{A40DB5DC-A564-472D-B7C3-EFB7E934C8DD}" type="parTrans" cxnId="{8D8D294F-AC2D-4EDA-B463-CF459C7E8B41}">
      <dgm:prSet/>
      <dgm:spPr/>
      <dgm:t>
        <a:bodyPr/>
        <a:lstStyle/>
        <a:p>
          <a:endParaRPr lang="en-US"/>
        </a:p>
      </dgm:t>
    </dgm:pt>
    <dgm:pt modelId="{1F8DB942-B967-4C28-AA33-48B46035E010}" type="sibTrans" cxnId="{8D8D294F-AC2D-4EDA-B463-CF459C7E8B41}">
      <dgm:prSet/>
      <dgm:spPr/>
      <dgm:t>
        <a:bodyPr/>
        <a:lstStyle/>
        <a:p>
          <a:endParaRPr lang="en-US"/>
        </a:p>
      </dgm:t>
    </dgm:pt>
    <dgm:pt modelId="{3B0F10E8-875B-4B42-801D-F048789418CD}">
      <dgm:prSet/>
      <dgm:spPr/>
      <dgm:t>
        <a:bodyPr/>
        <a:lstStyle/>
        <a:p>
          <a:pPr rtl="0"/>
          <a:r>
            <a:rPr lang="en-US" dirty="0" smtClean="0"/>
            <a:t>The most advanced web-based TV experience on the market.</a:t>
          </a:r>
          <a:endParaRPr lang="en-US" dirty="0"/>
        </a:p>
      </dgm:t>
    </dgm:pt>
    <dgm:pt modelId="{785E9BF5-2149-40E1-938C-B08E3AC7122F}" type="parTrans" cxnId="{FCE95FD0-838F-47E9-8296-F2D2A179C7E3}">
      <dgm:prSet/>
      <dgm:spPr/>
      <dgm:t>
        <a:bodyPr/>
        <a:lstStyle/>
        <a:p>
          <a:endParaRPr lang="en-US"/>
        </a:p>
      </dgm:t>
    </dgm:pt>
    <dgm:pt modelId="{9B0E612B-6F23-41F3-881F-F43A20B5CE88}" type="sibTrans" cxnId="{FCE95FD0-838F-47E9-8296-F2D2A179C7E3}">
      <dgm:prSet/>
      <dgm:spPr/>
      <dgm:t>
        <a:bodyPr/>
        <a:lstStyle/>
        <a:p>
          <a:endParaRPr lang="en-US"/>
        </a:p>
      </dgm:t>
    </dgm:pt>
    <dgm:pt modelId="{270E212B-E002-479D-8F46-A0B68E95E9AD}">
      <dgm:prSet/>
      <dgm:spPr/>
      <dgm:t>
        <a:bodyPr/>
        <a:lstStyle/>
        <a:p>
          <a:pPr rtl="0"/>
          <a:r>
            <a:rPr lang="en-US" dirty="0" smtClean="0"/>
            <a:t>A laptop that’s powerful for IGP gaming, and smart for work.</a:t>
          </a:r>
          <a:endParaRPr lang="en-US" dirty="0"/>
        </a:p>
      </dgm:t>
    </dgm:pt>
    <dgm:pt modelId="{97B40E9A-99D9-4634-A086-FD625353F538}" type="parTrans" cxnId="{FDD47920-3691-4B99-B67A-11E706212BFC}">
      <dgm:prSet/>
      <dgm:spPr/>
      <dgm:t>
        <a:bodyPr/>
        <a:lstStyle/>
        <a:p>
          <a:endParaRPr lang="en-US"/>
        </a:p>
      </dgm:t>
    </dgm:pt>
    <dgm:pt modelId="{C6C0B4B3-5BC7-40D4-9D7F-49ACBB413B6C}" type="sibTrans" cxnId="{FDD47920-3691-4B99-B67A-11E706212BFC}">
      <dgm:prSet/>
      <dgm:spPr/>
      <dgm:t>
        <a:bodyPr/>
        <a:lstStyle/>
        <a:p>
          <a:endParaRPr lang="en-US"/>
        </a:p>
      </dgm:t>
    </dgm:pt>
    <dgm:pt modelId="{E6FF39AC-EBC6-4CEA-A8CE-DFDF7FA54368}">
      <dgm:prSet/>
      <dgm:spPr/>
      <dgm:t>
        <a:bodyPr/>
        <a:lstStyle/>
        <a:p>
          <a:pPr rtl="0"/>
          <a:r>
            <a:rPr lang="en-US" dirty="0" smtClean="0"/>
            <a:t>The center of the IGP system.</a:t>
          </a:r>
          <a:endParaRPr lang="en-US" dirty="0"/>
        </a:p>
      </dgm:t>
    </dgm:pt>
    <dgm:pt modelId="{0D679CC7-9764-4B1D-B91A-C027D65FAF4A}" type="parTrans" cxnId="{13956499-5079-497B-ACF9-397AE82B4F5F}">
      <dgm:prSet/>
      <dgm:spPr/>
      <dgm:t>
        <a:bodyPr/>
        <a:lstStyle/>
        <a:p>
          <a:endParaRPr lang="en-US"/>
        </a:p>
      </dgm:t>
    </dgm:pt>
    <dgm:pt modelId="{FF668556-AF19-4CF9-930A-F94D7C0F6AD4}" type="sibTrans" cxnId="{13956499-5079-497B-ACF9-397AE82B4F5F}">
      <dgm:prSet/>
      <dgm:spPr/>
      <dgm:t>
        <a:bodyPr/>
        <a:lstStyle/>
        <a:p>
          <a:endParaRPr lang="en-US"/>
        </a:p>
      </dgm:t>
    </dgm:pt>
    <dgm:pt modelId="{FD6A86E9-B467-4BDE-9114-67077B78BC2B}" type="pres">
      <dgm:prSet presAssocID="{C5541189-324F-4711-A0B1-532D7697754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2311EF-2EA0-4FAC-A509-CDB7FCDB4BBF}" type="pres">
      <dgm:prSet presAssocID="{898F564F-3234-40BE-B579-C2A085892A90}" presName="compNode" presStyleCnt="0"/>
      <dgm:spPr/>
      <dgm:t>
        <a:bodyPr/>
        <a:lstStyle/>
        <a:p>
          <a:endParaRPr lang="en-US"/>
        </a:p>
      </dgm:t>
    </dgm:pt>
    <dgm:pt modelId="{469E93D0-3C37-4207-8D7E-5715364B458D}" type="pres">
      <dgm:prSet presAssocID="{898F564F-3234-40BE-B579-C2A085892A90}" presName="aNode" presStyleLbl="bgShp" presStyleIdx="0" presStyleCnt="5"/>
      <dgm:spPr/>
      <dgm:t>
        <a:bodyPr/>
        <a:lstStyle/>
        <a:p>
          <a:endParaRPr lang="en-US"/>
        </a:p>
      </dgm:t>
    </dgm:pt>
    <dgm:pt modelId="{0EC72032-34D7-4753-A3AE-32CB76F519FC}" type="pres">
      <dgm:prSet presAssocID="{898F564F-3234-40BE-B579-C2A085892A90}" presName="textNode" presStyleLbl="bgShp" presStyleIdx="0" presStyleCnt="5"/>
      <dgm:spPr/>
      <dgm:t>
        <a:bodyPr/>
        <a:lstStyle/>
        <a:p>
          <a:endParaRPr lang="en-US"/>
        </a:p>
      </dgm:t>
    </dgm:pt>
    <dgm:pt modelId="{DEC7EAD0-8AE4-426D-9DED-ED52145F5E4B}" type="pres">
      <dgm:prSet presAssocID="{898F564F-3234-40BE-B579-C2A085892A90}" presName="compChildNode" presStyleCnt="0"/>
      <dgm:spPr/>
      <dgm:t>
        <a:bodyPr/>
        <a:lstStyle/>
        <a:p>
          <a:endParaRPr lang="en-US"/>
        </a:p>
      </dgm:t>
    </dgm:pt>
    <dgm:pt modelId="{092B81DF-8FD3-4924-82CB-DFF10BBE1C26}" type="pres">
      <dgm:prSet presAssocID="{898F564F-3234-40BE-B579-C2A085892A90}" presName="theInnerList" presStyleCnt="0"/>
      <dgm:spPr/>
      <dgm:t>
        <a:bodyPr/>
        <a:lstStyle/>
        <a:p>
          <a:endParaRPr lang="en-US"/>
        </a:p>
      </dgm:t>
    </dgm:pt>
    <dgm:pt modelId="{05AC6174-B099-46BB-8EE6-B79DB3D52780}" type="pres">
      <dgm:prSet presAssocID="{29FC5AE5-E563-49C4-BA9D-2230D00BDCFB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545EF-BBC0-483F-8D9A-6870A2BCBDF9}" type="pres">
      <dgm:prSet presAssocID="{898F564F-3234-40BE-B579-C2A085892A90}" presName="aSpace" presStyleCnt="0"/>
      <dgm:spPr/>
      <dgm:t>
        <a:bodyPr/>
        <a:lstStyle/>
        <a:p>
          <a:endParaRPr lang="en-US"/>
        </a:p>
      </dgm:t>
    </dgm:pt>
    <dgm:pt modelId="{07B10970-D9F4-4D7D-B52B-77BC9F2D1C64}" type="pres">
      <dgm:prSet presAssocID="{5D1F2E9C-E949-4406-B39D-F6C412450CB6}" presName="compNode" presStyleCnt="0"/>
      <dgm:spPr/>
      <dgm:t>
        <a:bodyPr/>
        <a:lstStyle/>
        <a:p>
          <a:endParaRPr lang="en-US"/>
        </a:p>
      </dgm:t>
    </dgm:pt>
    <dgm:pt modelId="{601373A0-D81D-48FC-ABE2-437655CF2012}" type="pres">
      <dgm:prSet presAssocID="{5D1F2E9C-E949-4406-B39D-F6C412450CB6}" presName="aNode" presStyleLbl="bgShp" presStyleIdx="1" presStyleCnt="5"/>
      <dgm:spPr/>
      <dgm:t>
        <a:bodyPr/>
        <a:lstStyle/>
        <a:p>
          <a:endParaRPr lang="en-US"/>
        </a:p>
      </dgm:t>
    </dgm:pt>
    <dgm:pt modelId="{71DAAA78-FCB2-4F40-A8E0-3C9221E88FBE}" type="pres">
      <dgm:prSet presAssocID="{5D1F2E9C-E949-4406-B39D-F6C412450CB6}" presName="textNode" presStyleLbl="bgShp" presStyleIdx="1" presStyleCnt="5"/>
      <dgm:spPr/>
      <dgm:t>
        <a:bodyPr/>
        <a:lstStyle/>
        <a:p>
          <a:endParaRPr lang="en-US"/>
        </a:p>
      </dgm:t>
    </dgm:pt>
    <dgm:pt modelId="{F40FDE2C-38CC-46E3-9717-0FF8F5A1AF66}" type="pres">
      <dgm:prSet presAssocID="{5D1F2E9C-E949-4406-B39D-F6C412450CB6}" presName="compChildNode" presStyleCnt="0"/>
      <dgm:spPr/>
      <dgm:t>
        <a:bodyPr/>
        <a:lstStyle/>
        <a:p>
          <a:endParaRPr lang="en-US"/>
        </a:p>
      </dgm:t>
    </dgm:pt>
    <dgm:pt modelId="{7A9DAB51-AFE0-4B51-ADA8-8F9CE376E4CE}" type="pres">
      <dgm:prSet presAssocID="{5D1F2E9C-E949-4406-B39D-F6C412450CB6}" presName="theInnerList" presStyleCnt="0"/>
      <dgm:spPr/>
      <dgm:t>
        <a:bodyPr/>
        <a:lstStyle/>
        <a:p>
          <a:endParaRPr lang="en-US"/>
        </a:p>
      </dgm:t>
    </dgm:pt>
    <dgm:pt modelId="{F82BD6F3-3570-4B46-BADC-0D98C8F97F13}" type="pres">
      <dgm:prSet presAssocID="{42F1AA00-1A20-4567-BB68-8649CB2CB30C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EB0F3-5A91-4484-8C9C-AF80CAC801A8}" type="pres">
      <dgm:prSet presAssocID="{5D1F2E9C-E949-4406-B39D-F6C412450CB6}" presName="aSpace" presStyleCnt="0"/>
      <dgm:spPr/>
      <dgm:t>
        <a:bodyPr/>
        <a:lstStyle/>
        <a:p>
          <a:endParaRPr lang="en-US"/>
        </a:p>
      </dgm:t>
    </dgm:pt>
    <dgm:pt modelId="{BA873F49-3BFB-4129-B702-E4F4FBF275E6}" type="pres">
      <dgm:prSet presAssocID="{78093630-9FC9-41C8-89B5-423D4C1F8E0A}" presName="compNode" presStyleCnt="0"/>
      <dgm:spPr/>
      <dgm:t>
        <a:bodyPr/>
        <a:lstStyle/>
        <a:p>
          <a:endParaRPr lang="en-US"/>
        </a:p>
      </dgm:t>
    </dgm:pt>
    <dgm:pt modelId="{097652E2-0E70-40C3-98A2-29E5C9FCDEB2}" type="pres">
      <dgm:prSet presAssocID="{78093630-9FC9-41C8-89B5-423D4C1F8E0A}" presName="aNode" presStyleLbl="bgShp" presStyleIdx="2" presStyleCnt="5"/>
      <dgm:spPr/>
      <dgm:t>
        <a:bodyPr/>
        <a:lstStyle/>
        <a:p>
          <a:endParaRPr lang="en-US"/>
        </a:p>
      </dgm:t>
    </dgm:pt>
    <dgm:pt modelId="{FE94C963-AE92-4CCD-AD12-661AC6401449}" type="pres">
      <dgm:prSet presAssocID="{78093630-9FC9-41C8-89B5-423D4C1F8E0A}" presName="textNode" presStyleLbl="bgShp" presStyleIdx="2" presStyleCnt="5"/>
      <dgm:spPr/>
      <dgm:t>
        <a:bodyPr/>
        <a:lstStyle/>
        <a:p>
          <a:endParaRPr lang="en-US"/>
        </a:p>
      </dgm:t>
    </dgm:pt>
    <dgm:pt modelId="{CA006981-C445-4F64-8FDA-34B0C2E11929}" type="pres">
      <dgm:prSet presAssocID="{78093630-9FC9-41C8-89B5-423D4C1F8E0A}" presName="compChildNode" presStyleCnt="0"/>
      <dgm:spPr/>
      <dgm:t>
        <a:bodyPr/>
        <a:lstStyle/>
        <a:p>
          <a:endParaRPr lang="en-US"/>
        </a:p>
      </dgm:t>
    </dgm:pt>
    <dgm:pt modelId="{A470A71B-F28E-4BB0-9337-86BF35750612}" type="pres">
      <dgm:prSet presAssocID="{78093630-9FC9-41C8-89B5-423D4C1F8E0A}" presName="theInnerList" presStyleCnt="0"/>
      <dgm:spPr/>
      <dgm:t>
        <a:bodyPr/>
        <a:lstStyle/>
        <a:p>
          <a:endParaRPr lang="en-US"/>
        </a:p>
      </dgm:t>
    </dgm:pt>
    <dgm:pt modelId="{2F726917-E1D6-4C0B-9864-F59C8608187E}" type="pres">
      <dgm:prSet presAssocID="{3B0F10E8-875B-4B42-801D-F048789418CD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54333-48C7-4A36-BF8A-740B4923D20E}" type="pres">
      <dgm:prSet presAssocID="{78093630-9FC9-41C8-89B5-423D4C1F8E0A}" presName="aSpace" presStyleCnt="0"/>
      <dgm:spPr/>
      <dgm:t>
        <a:bodyPr/>
        <a:lstStyle/>
        <a:p>
          <a:endParaRPr lang="en-US"/>
        </a:p>
      </dgm:t>
    </dgm:pt>
    <dgm:pt modelId="{842D79CA-78B3-4171-B952-115811ECF451}" type="pres">
      <dgm:prSet presAssocID="{141F495A-5D81-4116-BB3A-898B74E56A69}" presName="compNode" presStyleCnt="0"/>
      <dgm:spPr/>
      <dgm:t>
        <a:bodyPr/>
        <a:lstStyle/>
        <a:p>
          <a:endParaRPr lang="en-US"/>
        </a:p>
      </dgm:t>
    </dgm:pt>
    <dgm:pt modelId="{4028721B-7841-4D28-9323-364C716D2875}" type="pres">
      <dgm:prSet presAssocID="{141F495A-5D81-4116-BB3A-898B74E56A69}" presName="aNode" presStyleLbl="bgShp" presStyleIdx="3" presStyleCnt="5"/>
      <dgm:spPr/>
      <dgm:t>
        <a:bodyPr/>
        <a:lstStyle/>
        <a:p>
          <a:endParaRPr lang="en-US"/>
        </a:p>
      </dgm:t>
    </dgm:pt>
    <dgm:pt modelId="{49A0BEE5-301A-45C5-B800-7EEF28AE4FDA}" type="pres">
      <dgm:prSet presAssocID="{141F495A-5D81-4116-BB3A-898B74E56A69}" presName="textNode" presStyleLbl="bgShp" presStyleIdx="3" presStyleCnt="5"/>
      <dgm:spPr/>
      <dgm:t>
        <a:bodyPr/>
        <a:lstStyle/>
        <a:p>
          <a:endParaRPr lang="en-US"/>
        </a:p>
      </dgm:t>
    </dgm:pt>
    <dgm:pt modelId="{8C0C4E8F-EC90-4F9A-A027-D0DF5AC09511}" type="pres">
      <dgm:prSet presAssocID="{141F495A-5D81-4116-BB3A-898B74E56A69}" presName="compChildNode" presStyleCnt="0"/>
      <dgm:spPr/>
      <dgm:t>
        <a:bodyPr/>
        <a:lstStyle/>
        <a:p>
          <a:endParaRPr lang="en-US"/>
        </a:p>
      </dgm:t>
    </dgm:pt>
    <dgm:pt modelId="{81E966E7-BC6A-45BF-961A-D5BA6468A68F}" type="pres">
      <dgm:prSet presAssocID="{141F495A-5D81-4116-BB3A-898B74E56A69}" presName="theInnerList" presStyleCnt="0"/>
      <dgm:spPr/>
      <dgm:t>
        <a:bodyPr/>
        <a:lstStyle/>
        <a:p>
          <a:endParaRPr lang="en-US"/>
        </a:p>
      </dgm:t>
    </dgm:pt>
    <dgm:pt modelId="{D33F567F-619A-4956-ADFF-9A35FA0C86B2}" type="pres">
      <dgm:prSet presAssocID="{270E212B-E002-479D-8F46-A0B68E95E9AD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BFE40-BD3D-418F-9D6C-406E8564D6BA}" type="pres">
      <dgm:prSet presAssocID="{141F495A-5D81-4116-BB3A-898B74E56A69}" presName="aSpace" presStyleCnt="0"/>
      <dgm:spPr/>
      <dgm:t>
        <a:bodyPr/>
        <a:lstStyle/>
        <a:p>
          <a:endParaRPr lang="en-US"/>
        </a:p>
      </dgm:t>
    </dgm:pt>
    <dgm:pt modelId="{CAD978AD-5802-4F0C-ADB7-4CE69818C75A}" type="pres">
      <dgm:prSet presAssocID="{8A715BD4-23CD-4879-A6FE-FC63B43D9945}" presName="compNode" presStyleCnt="0"/>
      <dgm:spPr/>
      <dgm:t>
        <a:bodyPr/>
        <a:lstStyle/>
        <a:p>
          <a:endParaRPr lang="en-US"/>
        </a:p>
      </dgm:t>
    </dgm:pt>
    <dgm:pt modelId="{0A4F4E45-E68F-4687-AA9C-4CEC6AA2F018}" type="pres">
      <dgm:prSet presAssocID="{8A715BD4-23CD-4879-A6FE-FC63B43D9945}" presName="aNode" presStyleLbl="bgShp" presStyleIdx="4" presStyleCnt="5"/>
      <dgm:spPr/>
      <dgm:t>
        <a:bodyPr/>
        <a:lstStyle/>
        <a:p>
          <a:endParaRPr lang="en-US"/>
        </a:p>
      </dgm:t>
    </dgm:pt>
    <dgm:pt modelId="{C10AFF85-A97A-4F99-A45C-F6ED5883E94B}" type="pres">
      <dgm:prSet presAssocID="{8A715BD4-23CD-4879-A6FE-FC63B43D9945}" presName="textNode" presStyleLbl="bgShp" presStyleIdx="4" presStyleCnt="5"/>
      <dgm:spPr/>
      <dgm:t>
        <a:bodyPr/>
        <a:lstStyle/>
        <a:p>
          <a:endParaRPr lang="en-US"/>
        </a:p>
      </dgm:t>
    </dgm:pt>
    <dgm:pt modelId="{BA04D815-86E8-484A-9565-A8312CEAC8B5}" type="pres">
      <dgm:prSet presAssocID="{8A715BD4-23CD-4879-A6FE-FC63B43D9945}" presName="compChildNode" presStyleCnt="0"/>
      <dgm:spPr/>
      <dgm:t>
        <a:bodyPr/>
        <a:lstStyle/>
        <a:p>
          <a:endParaRPr lang="en-US"/>
        </a:p>
      </dgm:t>
    </dgm:pt>
    <dgm:pt modelId="{05AD01BE-8D8A-401A-BD0B-C430FB5F1177}" type="pres">
      <dgm:prSet presAssocID="{8A715BD4-23CD-4879-A6FE-FC63B43D9945}" presName="theInnerList" presStyleCnt="0"/>
      <dgm:spPr/>
      <dgm:t>
        <a:bodyPr/>
        <a:lstStyle/>
        <a:p>
          <a:endParaRPr lang="en-US"/>
        </a:p>
      </dgm:t>
    </dgm:pt>
    <dgm:pt modelId="{31E09663-22A1-44D6-8D2C-3058733F6A2B}" type="pres">
      <dgm:prSet presAssocID="{E6FF39AC-EBC6-4CEA-A8CE-DFDF7FA54368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8D294F-AC2D-4EDA-B463-CF459C7E8B41}" srcId="{5D1F2E9C-E949-4406-B39D-F6C412450CB6}" destId="{42F1AA00-1A20-4567-BB68-8649CB2CB30C}" srcOrd="0" destOrd="0" parTransId="{A40DB5DC-A564-472D-B7C3-EFB7E934C8DD}" sibTransId="{1F8DB942-B967-4C28-AA33-48B46035E010}"/>
    <dgm:cxn modelId="{91D4E120-DE22-4B80-AB2E-7DF2D7513BC4}" srcId="{898F564F-3234-40BE-B579-C2A085892A90}" destId="{29FC5AE5-E563-49C4-BA9D-2230D00BDCFB}" srcOrd="0" destOrd="0" parTransId="{ECB553AD-C108-42E6-91F4-853CE06C27A3}" sibTransId="{D07D04E2-B5E2-4484-9AED-D817B0F65F28}"/>
    <dgm:cxn modelId="{8C793147-4F86-4C21-A5A4-7D613F09B176}" type="presOf" srcId="{78093630-9FC9-41C8-89B5-423D4C1F8E0A}" destId="{FE94C963-AE92-4CCD-AD12-661AC6401449}" srcOrd="1" destOrd="0" presId="urn:microsoft.com/office/officeart/2005/8/layout/lProcess2"/>
    <dgm:cxn modelId="{FCE95FD0-838F-47E9-8296-F2D2A179C7E3}" srcId="{78093630-9FC9-41C8-89B5-423D4C1F8E0A}" destId="{3B0F10E8-875B-4B42-801D-F048789418CD}" srcOrd="0" destOrd="0" parTransId="{785E9BF5-2149-40E1-938C-B08E3AC7122F}" sibTransId="{9B0E612B-6F23-41F3-881F-F43A20B5CE88}"/>
    <dgm:cxn modelId="{30205099-A868-43DD-8A45-C6F6A2D892CD}" type="presOf" srcId="{898F564F-3234-40BE-B579-C2A085892A90}" destId="{0EC72032-34D7-4753-A3AE-32CB76F519FC}" srcOrd="1" destOrd="0" presId="urn:microsoft.com/office/officeart/2005/8/layout/lProcess2"/>
    <dgm:cxn modelId="{08F773BA-9817-4201-95F3-687CA641A04D}" srcId="{C5541189-324F-4711-A0B1-532D76977543}" destId="{141F495A-5D81-4116-BB3A-898B74E56A69}" srcOrd="3" destOrd="0" parTransId="{80EA6C68-6D6D-43FF-9ECF-DA255FA93BC3}" sibTransId="{48EC3F6C-BAB6-4238-842A-885D4EC41E02}"/>
    <dgm:cxn modelId="{9072F8BB-BF5B-47E2-AA01-7DB8C7E3D406}" srcId="{C5541189-324F-4711-A0B1-532D76977543}" destId="{78093630-9FC9-41C8-89B5-423D4C1F8E0A}" srcOrd="2" destOrd="0" parTransId="{97C90009-02D4-4B26-909D-6E8D5528AA2B}" sibTransId="{06B0089C-B83A-4ABB-99B9-F67FFA9A413F}"/>
    <dgm:cxn modelId="{21D43AE7-FE05-4803-8324-9CB8C615C4A1}" type="presOf" srcId="{8A715BD4-23CD-4879-A6FE-FC63B43D9945}" destId="{C10AFF85-A97A-4F99-A45C-F6ED5883E94B}" srcOrd="1" destOrd="0" presId="urn:microsoft.com/office/officeart/2005/8/layout/lProcess2"/>
    <dgm:cxn modelId="{6690C101-BB4B-4E6C-9FC2-95D261D2C6E4}" type="presOf" srcId="{E6FF39AC-EBC6-4CEA-A8CE-DFDF7FA54368}" destId="{31E09663-22A1-44D6-8D2C-3058733F6A2B}" srcOrd="0" destOrd="0" presId="urn:microsoft.com/office/officeart/2005/8/layout/lProcess2"/>
    <dgm:cxn modelId="{F200C4CF-D462-4F33-BFC3-72F76353CA8A}" type="presOf" srcId="{3B0F10E8-875B-4B42-801D-F048789418CD}" destId="{2F726917-E1D6-4C0B-9864-F59C8608187E}" srcOrd="0" destOrd="0" presId="urn:microsoft.com/office/officeart/2005/8/layout/lProcess2"/>
    <dgm:cxn modelId="{CBD9553C-C341-44A0-B95C-83550BB9F461}" type="presOf" srcId="{42F1AA00-1A20-4567-BB68-8649CB2CB30C}" destId="{F82BD6F3-3570-4B46-BADC-0D98C8F97F13}" srcOrd="0" destOrd="0" presId="urn:microsoft.com/office/officeart/2005/8/layout/lProcess2"/>
    <dgm:cxn modelId="{CF9B3E97-9F7F-48F7-B5F3-8954E0843B12}" type="presOf" srcId="{29FC5AE5-E563-49C4-BA9D-2230D00BDCFB}" destId="{05AC6174-B099-46BB-8EE6-B79DB3D52780}" srcOrd="0" destOrd="0" presId="urn:microsoft.com/office/officeart/2005/8/layout/lProcess2"/>
    <dgm:cxn modelId="{0A25EACF-4F8A-4262-9E05-4F167EFFA371}" type="presOf" srcId="{5D1F2E9C-E949-4406-B39D-F6C412450CB6}" destId="{601373A0-D81D-48FC-ABE2-437655CF2012}" srcOrd="0" destOrd="0" presId="urn:microsoft.com/office/officeart/2005/8/layout/lProcess2"/>
    <dgm:cxn modelId="{FDD47920-3691-4B99-B67A-11E706212BFC}" srcId="{141F495A-5D81-4116-BB3A-898B74E56A69}" destId="{270E212B-E002-479D-8F46-A0B68E95E9AD}" srcOrd="0" destOrd="0" parTransId="{97B40E9A-99D9-4634-A086-FD625353F538}" sibTransId="{C6C0B4B3-5BC7-40D4-9D7F-49ACBB413B6C}"/>
    <dgm:cxn modelId="{259D752F-F1E2-4D8C-B731-AFEC2962BB2F}" srcId="{C5541189-324F-4711-A0B1-532D76977543}" destId="{5D1F2E9C-E949-4406-B39D-F6C412450CB6}" srcOrd="1" destOrd="0" parTransId="{7DFC527B-BF2D-4F87-A50A-73A95066D8AA}" sibTransId="{B35A0661-15FC-40FF-914C-7E88AB98268C}"/>
    <dgm:cxn modelId="{68E1303E-DDAE-4A39-9DF6-137EAF68C11E}" type="presOf" srcId="{78093630-9FC9-41C8-89B5-423D4C1F8E0A}" destId="{097652E2-0E70-40C3-98A2-29E5C9FCDEB2}" srcOrd="0" destOrd="0" presId="urn:microsoft.com/office/officeart/2005/8/layout/lProcess2"/>
    <dgm:cxn modelId="{F3023D86-50CD-4819-AB61-B38A5B9FCA44}" type="presOf" srcId="{141F495A-5D81-4116-BB3A-898B74E56A69}" destId="{49A0BEE5-301A-45C5-B800-7EEF28AE4FDA}" srcOrd="1" destOrd="0" presId="urn:microsoft.com/office/officeart/2005/8/layout/lProcess2"/>
    <dgm:cxn modelId="{906D144D-46D9-4208-A0F9-36C8B7D06B18}" type="presOf" srcId="{141F495A-5D81-4116-BB3A-898B74E56A69}" destId="{4028721B-7841-4D28-9323-364C716D2875}" srcOrd="0" destOrd="0" presId="urn:microsoft.com/office/officeart/2005/8/layout/lProcess2"/>
    <dgm:cxn modelId="{230CF27E-F27E-4613-B8C3-31F760F64FC2}" type="presOf" srcId="{270E212B-E002-479D-8F46-A0B68E95E9AD}" destId="{D33F567F-619A-4956-ADFF-9A35FA0C86B2}" srcOrd="0" destOrd="0" presId="urn:microsoft.com/office/officeart/2005/8/layout/lProcess2"/>
    <dgm:cxn modelId="{13956499-5079-497B-ACF9-397AE82B4F5F}" srcId="{8A715BD4-23CD-4879-A6FE-FC63B43D9945}" destId="{E6FF39AC-EBC6-4CEA-A8CE-DFDF7FA54368}" srcOrd="0" destOrd="0" parTransId="{0D679CC7-9764-4B1D-B91A-C027D65FAF4A}" sibTransId="{FF668556-AF19-4CF9-930A-F94D7C0F6AD4}"/>
    <dgm:cxn modelId="{2895049C-CEDC-4201-835D-934C341785D6}" type="presOf" srcId="{898F564F-3234-40BE-B579-C2A085892A90}" destId="{469E93D0-3C37-4207-8D7E-5715364B458D}" srcOrd="0" destOrd="0" presId="urn:microsoft.com/office/officeart/2005/8/layout/lProcess2"/>
    <dgm:cxn modelId="{69485E3D-CDDB-49D1-83EB-A3342AAA627E}" type="presOf" srcId="{5D1F2E9C-E949-4406-B39D-F6C412450CB6}" destId="{71DAAA78-FCB2-4F40-A8E0-3C9221E88FBE}" srcOrd="1" destOrd="0" presId="urn:microsoft.com/office/officeart/2005/8/layout/lProcess2"/>
    <dgm:cxn modelId="{F4AE76B4-AB32-420B-B4DA-F4F6D2A80041}" type="presOf" srcId="{8A715BD4-23CD-4879-A6FE-FC63B43D9945}" destId="{0A4F4E45-E68F-4687-AA9C-4CEC6AA2F018}" srcOrd="0" destOrd="0" presId="urn:microsoft.com/office/officeart/2005/8/layout/lProcess2"/>
    <dgm:cxn modelId="{5BA3C4C5-E00D-4681-AA3E-6216EED5F782}" type="presOf" srcId="{C5541189-324F-4711-A0B1-532D76977543}" destId="{FD6A86E9-B467-4BDE-9114-67077B78BC2B}" srcOrd="0" destOrd="0" presId="urn:microsoft.com/office/officeart/2005/8/layout/lProcess2"/>
    <dgm:cxn modelId="{7FBF2FB1-0F13-4C3F-A7AA-C6C925EE2EAE}" srcId="{C5541189-324F-4711-A0B1-532D76977543}" destId="{8A715BD4-23CD-4879-A6FE-FC63B43D9945}" srcOrd="4" destOrd="0" parTransId="{97EC8355-93A7-4E81-97F2-8C3968829E9D}" sibTransId="{A9228B37-3253-430B-B9FC-B3318BCD3E84}"/>
    <dgm:cxn modelId="{0B7DF59E-971D-4FFA-95D4-8359BF3EFE50}" srcId="{C5541189-324F-4711-A0B1-532D76977543}" destId="{898F564F-3234-40BE-B579-C2A085892A90}" srcOrd="0" destOrd="0" parTransId="{946F909D-5550-42D6-96C5-D074DCB05497}" sibTransId="{29C4B3E3-AE32-4FED-9BE8-F8CC9193B86E}"/>
    <dgm:cxn modelId="{CBF80A8F-5634-424F-A539-C4B82056CF4F}" type="presParOf" srcId="{FD6A86E9-B467-4BDE-9114-67077B78BC2B}" destId="{2A2311EF-2EA0-4FAC-A509-CDB7FCDB4BBF}" srcOrd="0" destOrd="0" presId="urn:microsoft.com/office/officeart/2005/8/layout/lProcess2"/>
    <dgm:cxn modelId="{A7491663-B9F9-4194-B283-8F8C77CBEFF4}" type="presParOf" srcId="{2A2311EF-2EA0-4FAC-A509-CDB7FCDB4BBF}" destId="{469E93D0-3C37-4207-8D7E-5715364B458D}" srcOrd="0" destOrd="0" presId="urn:microsoft.com/office/officeart/2005/8/layout/lProcess2"/>
    <dgm:cxn modelId="{CCA8860E-3D65-466B-9738-9FA7363DDAA4}" type="presParOf" srcId="{2A2311EF-2EA0-4FAC-A509-CDB7FCDB4BBF}" destId="{0EC72032-34D7-4753-A3AE-32CB76F519FC}" srcOrd="1" destOrd="0" presId="urn:microsoft.com/office/officeart/2005/8/layout/lProcess2"/>
    <dgm:cxn modelId="{476C86E2-BEC9-480E-BE1F-2BA6AA90888F}" type="presParOf" srcId="{2A2311EF-2EA0-4FAC-A509-CDB7FCDB4BBF}" destId="{DEC7EAD0-8AE4-426D-9DED-ED52145F5E4B}" srcOrd="2" destOrd="0" presId="urn:microsoft.com/office/officeart/2005/8/layout/lProcess2"/>
    <dgm:cxn modelId="{73E4D7BF-4B27-454D-8842-EE1DA0AC36F5}" type="presParOf" srcId="{DEC7EAD0-8AE4-426D-9DED-ED52145F5E4B}" destId="{092B81DF-8FD3-4924-82CB-DFF10BBE1C26}" srcOrd="0" destOrd="0" presId="urn:microsoft.com/office/officeart/2005/8/layout/lProcess2"/>
    <dgm:cxn modelId="{692C1B33-B091-4400-B58A-D2C26BE56D3C}" type="presParOf" srcId="{092B81DF-8FD3-4924-82CB-DFF10BBE1C26}" destId="{05AC6174-B099-46BB-8EE6-B79DB3D52780}" srcOrd="0" destOrd="0" presId="urn:microsoft.com/office/officeart/2005/8/layout/lProcess2"/>
    <dgm:cxn modelId="{68ED2C58-24CD-46EA-AF90-CFC455BB7CAC}" type="presParOf" srcId="{FD6A86E9-B467-4BDE-9114-67077B78BC2B}" destId="{50B545EF-BBC0-483F-8D9A-6870A2BCBDF9}" srcOrd="1" destOrd="0" presId="urn:microsoft.com/office/officeart/2005/8/layout/lProcess2"/>
    <dgm:cxn modelId="{906A7688-12EE-44E0-BC7A-73EB504D669B}" type="presParOf" srcId="{FD6A86E9-B467-4BDE-9114-67077B78BC2B}" destId="{07B10970-D9F4-4D7D-B52B-77BC9F2D1C64}" srcOrd="2" destOrd="0" presId="urn:microsoft.com/office/officeart/2005/8/layout/lProcess2"/>
    <dgm:cxn modelId="{F19C3B3D-8FE2-4E59-A4DA-D0F5A17A9709}" type="presParOf" srcId="{07B10970-D9F4-4D7D-B52B-77BC9F2D1C64}" destId="{601373A0-D81D-48FC-ABE2-437655CF2012}" srcOrd="0" destOrd="0" presId="urn:microsoft.com/office/officeart/2005/8/layout/lProcess2"/>
    <dgm:cxn modelId="{67A228FF-DA76-4880-B48B-9A55DBB8CBAA}" type="presParOf" srcId="{07B10970-D9F4-4D7D-B52B-77BC9F2D1C64}" destId="{71DAAA78-FCB2-4F40-A8E0-3C9221E88FBE}" srcOrd="1" destOrd="0" presId="urn:microsoft.com/office/officeart/2005/8/layout/lProcess2"/>
    <dgm:cxn modelId="{832B27D1-5187-4987-8E32-F3AD9AF6494D}" type="presParOf" srcId="{07B10970-D9F4-4D7D-B52B-77BC9F2D1C64}" destId="{F40FDE2C-38CC-46E3-9717-0FF8F5A1AF66}" srcOrd="2" destOrd="0" presId="urn:microsoft.com/office/officeart/2005/8/layout/lProcess2"/>
    <dgm:cxn modelId="{AB06775D-B9BC-45E5-B29C-354A020107FA}" type="presParOf" srcId="{F40FDE2C-38CC-46E3-9717-0FF8F5A1AF66}" destId="{7A9DAB51-AFE0-4B51-ADA8-8F9CE376E4CE}" srcOrd="0" destOrd="0" presId="urn:microsoft.com/office/officeart/2005/8/layout/lProcess2"/>
    <dgm:cxn modelId="{5111CA49-61B8-4292-A54C-333E222298F2}" type="presParOf" srcId="{7A9DAB51-AFE0-4B51-ADA8-8F9CE376E4CE}" destId="{F82BD6F3-3570-4B46-BADC-0D98C8F97F13}" srcOrd="0" destOrd="0" presId="urn:microsoft.com/office/officeart/2005/8/layout/lProcess2"/>
    <dgm:cxn modelId="{8FB2DC54-0C49-485A-BFEC-789A69833359}" type="presParOf" srcId="{FD6A86E9-B467-4BDE-9114-67077B78BC2B}" destId="{614EB0F3-5A91-4484-8C9C-AF80CAC801A8}" srcOrd="3" destOrd="0" presId="urn:microsoft.com/office/officeart/2005/8/layout/lProcess2"/>
    <dgm:cxn modelId="{CF608BED-BD50-446A-9914-791DB64B24BD}" type="presParOf" srcId="{FD6A86E9-B467-4BDE-9114-67077B78BC2B}" destId="{BA873F49-3BFB-4129-B702-E4F4FBF275E6}" srcOrd="4" destOrd="0" presId="urn:microsoft.com/office/officeart/2005/8/layout/lProcess2"/>
    <dgm:cxn modelId="{C96082B1-1CD1-4FAB-A372-7D74710D46DA}" type="presParOf" srcId="{BA873F49-3BFB-4129-B702-E4F4FBF275E6}" destId="{097652E2-0E70-40C3-98A2-29E5C9FCDEB2}" srcOrd="0" destOrd="0" presId="urn:microsoft.com/office/officeart/2005/8/layout/lProcess2"/>
    <dgm:cxn modelId="{AC36EBF3-B400-449F-9BF0-AE1B529451A0}" type="presParOf" srcId="{BA873F49-3BFB-4129-B702-E4F4FBF275E6}" destId="{FE94C963-AE92-4CCD-AD12-661AC6401449}" srcOrd="1" destOrd="0" presId="urn:microsoft.com/office/officeart/2005/8/layout/lProcess2"/>
    <dgm:cxn modelId="{CFB611BD-DBF8-4F2B-B5AA-3AE5D8E7C2EF}" type="presParOf" srcId="{BA873F49-3BFB-4129-B702-E4F4FBF275E6}" destId="{CA006981-C445-4F64-8FDA-34B0C2E11929}" srcOrd="2" destOrd="0" presId="urn:microsoft.com/office/officeart/2005/8/layout/lProcess2"/>
    <dgm:cxn modelId="{1CF97E79-4C3E-4928-B811-BEC100F0B4B1}" type="presParOf" srcId="{CA006981-C445-4F64-8FDA-34B0C2E11929}" destId="{A470A71B-F28E-4BB0-9337-86BF35750612}" srcOrd="0" destOrd="0" presId="urn:microsoft.com/office/officeart/2005/8/layout/lProcess2"/>
    <dgm:cxn modelId="{F24F4F91-4C08-40CC-9190-981C5439FBA7}" type="presParOf" srcId="{A470A71B-F28E-4BB0-9337-86BF35750612}" destId="{2F726917-E1D6-4C0B-9864-F59C8608187E}" srcOrd="0" destOrd="0" presId="urn:microsoft.com/office/officeart/2005/8/layout/lProcess2"/>
    <dgm:cxn modelId="{DD1BA96C-D9C1-4397-BB74-3D40075C0D05}" type="presParOf" srcId="{FD6A86E9-B467-4BDE-9114-67077B78BC2B}" destId="{73654333-48C7-4A36-BF8A-740B4923D20E}" srcOrd="5" destOrd="0" presId="urn:microsoft.com/office/officeart/2005/8/layout/lProcess2"/>
    <dgm:cxn modelId="{C781F3E3-F791-409A-9A70-C64EACA3C870}" type="presParOf" srcId="{FD6A86E9-B467-4BDE-9114-67077B78BC2B}" destId="{842D79CA-78B3-4171-B952-115811ECF451}" srcOrd="6" destOrd="0" presId="urn:microsoft.com/office/officeart/2005/8/layout/lProcess2"/>
    <dgm:cxn modelId="{4A9ED8CD-8D02-4AAD-B3BE-390EA795FC6D}" type="presParOf" srcId="{842D79CA-78B3-4171-B952-115811ECF451}" destId="{4028721B-7841-4D28-9323-364C716D2875}" srcOrd="0" destOrd="0" presId="urn:microsoft.com/office/officeart/2005/8/layout/lProcess2"/>
    <dgm:cxn modelId="{B3418E49-ADEC-4A25-9CB8-9AD3E649D1E6}" type="presParOf" srcId="{842D79CA-78B3-4171-B952-115811ECF451}" destId="{49A0BEE5-301A-45C5-B800-7EEF28AE4FDA}" srcOrd="1" destOrd="0" presId="urn:microsoft.com/office/officeart/2005/8/layout/lProcess2"/>
    <dgm:cxn modelId="{83FA5882-3AAE-4DA9-B35E-937BAAF68DB8}" type="presParOf" srcId="{842D79CA-78B3-4171-B952-115811ECF451}" destId="{8C0C4E8F-EC90-4F9A-A027-D0DF5AC09511}" srcOrd="2" destOrd="0" presId="urn:microsoft.com/office/officeart/2005/8/layout/lProcess2"/>
    <dgm:cxn modelId="{74EDD07E-5169-4CEA-9B76-6D64151F164F}" type="presParOf" srcId="{8C0C4E8F-EC90-4F9A-A027-D0DF5AC09511}" destId="{81E966E7-BC6A-45BF-961A-D5BA6468A68F}" srcOrd="0" destOrd="0" presId="urn:microsoft.com/office/officeart/2005/8/layout/lProcess2"/>
    <dgm:cxn modelId="{1E238792-D4F7-4AC7-8333-2EAE6F3AB358}" type="presParOf" srcId="{81E966E7-BC6A-45BF-961A-D5BA6468A68F}" destId="{D33F567F-619A-4956-ADFF-9A35FA0C86B2}" srcOrd="0" destOrd="0" presId="urn:microsoft.com/office/officeart/2005/8/layout/lProcess2"/>
    <dgm:cxn modelId="{E0526BCE-5132-40BA-BA53-7BDD6CFEE644}" type="presParOf" srcId="{FD6A86E9-B467-4BDE-9114-67077B78BC2B}" destId="{1C2BFE40-BD3D-418F-9D6C-406E8564D6BA}" srcOrd="7" destOrd="0" presId="urn:microsoft.com/office/officeart/2005/8/layout/lProcess2"/>
    <dgm:cxn modelId="{567F7571-C068-4A6B-903A-247FAFB5E26E}" type="presParOf" srcId="{FD6A86E9-B467-4BDE-9114-67077B78BC2B}" destId="{CAD978AD-5802-4F0C-ADB7-4CE69818C75A}" srcOrd="8" destOrd="0" presId="urn:microsoft.com/office/officeart/2005/8/layout/lProcess2"/>
    <dgm:cxn modelId="{4D04E9A0-5178-4F95-9272-01E5EC75E604}" type="presParOf" srcId="{CAD978AD-5802-4F0C-ADB7-4CE69818C75A}" destId="{0A4F4E45-E68F-4687-AA9C-4CEC6AA2F018}" srcOrd="0" destOrd="0" presId="urn:microsoft.com/office/officeart/2005/8/layout/lProcess2"/>
    <dgm:cxn modelId="{78B6F31B-14C6-44ED-A3B1-0DDC5918474E}" type="presParOf" srcId="{CAD978AD-5802-4F0C-ADB7-4CE69818C75A}" destId="{C10AFF85-A97A-4F99-A45C-F6ED5883E94B}" srcOrd="1" destOrd="0" presId="urn:microsoft.com/office/officeart/2005/8/layout/lProcess2"/>
    <dgm:cxn modelId="{08E822F0-3424-497D-8535-B833E6DE5200}" type="presParOf" srcId="{CAD978AD-5802-4F0C-ADB7-4CE69818C75A}" destId="{BA04D815-86E8-484A-9565-A8312CEAC8B5}" srcOrd="2" destOrd="0" presId="urn:microsoft.com/office/officeart/2005/8/layout/lProcess2"/>
    <dgm:cxn modelId="{9DFB9011-BA42-4FB9-929E-7907DC1BAFF9}" type="presParOf" srcId="{BA04D815-86E8-484A-9565-A8312CEAC8B5}" destId="{05AD01BE-8D8A-401A-BD0B-C430FB5F1177}" srcOrd="0" destOrd="0" presId="urn:microsoft.com/office/officeart/2005/8/layout/lProcess2"/>
    <dgm:cxn modelId="{D4BC7F8F-A0AC-4C27-BA00-A8EBD7D5FF0C}" type="presParOf" srcId="{05AD01BE-8D8A-401A-BD0B-C430FB5F1177}" destId="{31E09663-22A1-44D6-8D2C-3058733F6A2B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E93D0-3C37-4207-8D7E-5715364B458D}">
      <dsp:nvSpPr>
        <dsp:cNvPr id="0" name=""/>
        <dsp:cNvSpPr/>
      </dsp:nvSpPr>
      <dsp:spPr>
        <a:xfrm>
          <a:off x="4420" y="0"/>
          <a:ext cx="1551086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Knomatico</a:t>
          </a:r>
          <a:endParaRPr lang="en-US" sz="2400" kern="1200" dirty="0"/>
        </a:p>
      </dsp:txBody>
      <dsp:txXfrm>
        <a:off x="4420" y="0"/>
        <a:ext cx="1551086" cy="1357788"/>
      </dsp:txXfrm>
    </dsp:sp>
    <dsp:sp modelId="{05AC6174-B099-46BB-8EE6-B79DB3D52780}">
      <dsp:nvSpPr>
        <dsp:cNvPr id="0" name=""/>
        <dsp:cNvSpPr/>
      </dsp:nvSpPr>
      <dsp:spPr>
        <a:xfrm>
          <a:off x="159528" y="1357788"/>
          <a:ext cx="124086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Our lightest, fastest, most powerful tablet yet. </a:t>
          </a:r>
          <a:endParaRPr lang="en-US" sz="1800" kern="1200" dirty="0"/>
        </a:p>
      </dsp:txBody>
      <dsp:txXfrm>
        <a:off x="195872" y="1394132"/>
        <a:ext cx="1168181" cy="2869187"/>
      </dsp:txXfrm>
    </dsp:sp>
    <dsp:sp modelId="{601373A0-D81D-48FC-ABE2-437655CF2012}">
      <dsp:nvSpPr>
        <dsp:cNvPr id="0" name=""/>
        <dsp:cNvSpPr/>
      </dsp:nvSpPr>
      <dsp:spPr>
        <a:xfrm>
          <a:off x="1671838" y="0"/>
          <a:ext cx="1551086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GeoExis</a:t>
          </a:r>
          <a:endParaRPr lang="en-US" sz="2400" kern="1200" dirty="0"/>
        </a:p>
      </dsp:txBody>
      <dsp:txXfrm>
        <a:off x="1671838" y="0"/>
        <a:ext cx="1551086" cy="1357788"/>
      </dsp:txXfrm>
    </dsp:sp>
    <dsp:sp modelId="{F82BD6F3-3570-4B46-BADC-0D98C8F97F13}">
      <dsp:nvSpPr>
        <dsp:cNvPr id="0" name=""/>
        <dsp:cNvSpPr/>
      </dsp:nvSpPr>
      <dsp:spPr>
        <a:xfrm>
          <a:off x="1826947" y="1357788"/>
          <a:ext cx="124086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lightning-fast mobile phone that supports our new Integrated Gaming Platform (IGP).</a:t>
          </a:r>
          <a:endParaRPr lang="en-US" sz="1800" kern="1200" dirty="0"/>
        </a:p>
      </dsp:txBody>
      <dsp:txXfrm>
        <a:off x="1863291" y="1394132"/>
        <a:ext cx="1168181" cy="2869187"/>
      </dsp:txXfrm>
    </dsp:sp>
    <dsp:sp modelId="{097652E2-0E70-40C3-98A2-29E5C9FCDEB2}">
      <dsp:nvSpPr>
        <dsp:cNvPr id="0" name=""/>
        <dsp:cNvSpPr/>
      </dsp:nvSpPr>
      <dsp:spPr>
        <a:xfrm>
          <a:off x="3339256" y="0"/>
          <a:ext cx="1551086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Handia</a:t>
          </a:r>
          <a:endParaRPr lang="en-US" sz="2400" kern="1200" dirty="0"/>
        </a:p>
      </dsp:txBody>
      <dsp:txXfrm>
        <a:off x="3339256" y="0"/>
        <a:ext cx="1551086" cy="1357788"/>
      </dsp:txXfrm>
    </dsp:sp>
    <dsp:sp modelId="{2F726917-E1D6-4C0B-9864-F59C8608187E}">
      <dsp:nvSpPr>
        <dsp:cNvPr id="0" name=""/>
        <dsp:cNvSpPr/>
      </dsp:nvSpPr>
      <dsp:spPr>
        <a:xfrm>
          <a:off x="3494365" y="1357788"/>
          <a:ext cx="124086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most advanced web-based TV experience on the market.</a:t>
          </a:r>
          <a:endParaRPr lang="en-US" sz="1800" kern="1200" dirty="0"/>
        </a:p>
      </dsp:txBody>
      <dsp:txXfrm>
        <a:off x="3530709" y="1394132"/>
        <a:ext cx="1168181" cy="2869187"/>
      </dsp:txXfrm>
    </dsp:sp>
    <dsp:sp modelId="{4028721B-7841-4D28-9323-364C716D2875}">
      <dsp:nvSpPr>
        <dsp:cNvPr id="0" name=""/>
        <dsp:cNvSpPr/>
      </dsp:nvSpPr>
      <dsp:spPr>
        <a:xfrm>
          <a:off x="5006674" y="0"/>
          <a:ext cx="1551086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Melius</a:t>
          </a:r>
          <a:endParaRPr lang="en-US" sz="2400" kern="1200" dirty="0"/>
        </a:p>
      </dsp:txBody>
      <dsp:txXfrm>
        <a:off x="5006674" y="0"/>
        <a:ext cx="1551086" cy="1357788"/>
      </dsp:txXfrm>
    </dsp:sp>
    <dsp:sp modelId="{D33F567F-619A-4956-ADFF-9A35FA0C86B2}">
      <dsp:nvSpPr>
        <dsp:cNvPr id="0" name=""/>
        <dsp:cNvSpPr/>
      </dsp:nvSpPr>
      <dsp:spPr>
        <a:xfrm>
          <a:off x="5161783" y="1357788"/>
          <a:ext cx="124086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laptop that’s powerful for IGP gaming, and smart for work.</a:t>
          </a:r>
          <a:endParaRPr lang="en-US" sz="1800" kern="1200" dirty="0"/>
        </a:p>
      </dsp:txBody>
      <dsp:txXfrm>
        <a:off x="5198127" y="1394132"/>
        <a:ext cx="1168181" cy="2869187"/>
      </dsp:txXfrm>
    </dsp:sp>
    <dsp:sp modelId="{0A4F4E45-E68F-4687-AA9C-4CEC6AA2F018}">
      <dsp:nvSpPr>
        <dsp:cNvPr id="0" name=""/>
        <dsp:cNvSpPr/>
      </dsp:nvSpPr>
      <dsp:spPr>
        <a:xfrm>
          <a:off x="6674093" y="0"/>
          <a:ext cx="1551086" cy="4525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Protoi</a:t>
          </a:r>
          <a:endParaRPr lang="en-US" sz="2400" kern="1200" dirty="0"/>
        </a:p>
      </dsp:txBody>
      <dsp:txXfrm>
        <a:off x="6674093" y="0"/>
        <a:ext cx="1551086" cy="1357788"/>
      </dsp:txXfrm>
    </dsp:sp>
    <dsp:sp modelId="{31E09663-22A1-44D6-8D2C-3058733F6A2B}">
      <dsp:nvSpPr>
        <dsp:cNvPr id="0" name=""/>
        <dsp:cNvSpPr/>
      </dsp:nvSpPr>
      <dsp:spPr>
        <a:xfrm>
          <a:off x="6829201" y="1357788"/>
          <a:ext cx="124086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center of the IGP system.</a:t>
          </a:r>
          <a:endParaRPr lang="en-US" sz="1800" kern="1200" dirty="0"/>
        </a:p>
      </dsp:txBody>
      <dsp:txXfrm>
        <a:off x="6865545" y="1394132"/>
        <a:ext cx="1168181" cy="2869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CB7C-B6CF-4B32-8FE8-CA412291A09C}" type="datetimeFigureOut">
              <a:rPr lang="en-US" smtClean="0"/>
              <a:t>10/29/2015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8103D-9E1D-4905-9D18-05CE245CC3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4266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D6A20-22A6-484C-9356-7C881434242C}" type="datetimeFigureOut">
              <a:rPr lang="en-US" smtClean="0"/>
              <a:t>10/29/2015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49400" y="838200"/>
            <a:ext cx="3759200" cy="2819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886200"/>
            <a:ext cx="5486400" cy="4572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A4878-FDE7-4851-AA90-1CE295DD1B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7418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13664D3-F719-4A22-8307-B43217227B1D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4878-FDE7-4851-AA90-1CE295DD1B4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2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Develetech Industries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48703A8-9A8B-46FE-BB84-AEC0EA7C2F56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4878-FDE7-4851-AA90-1CE295DD1B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27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ACDF2-1925-40B1-9D90-BD344268A90C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2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29211-6E92-4925-A565-FCEBA3495B1E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9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4C4C5E-092B-4C8A-9AB8-A7F4932F8FF3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88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1AC118-67FA-4F16-A8F1-B556B8784568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Develetech Industries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2"/>
          </p:nvPr>
        </p:nvSpPr>
        <p:spPr>
          <a:xfrm>
            <a:off x="914400" y="1600200"/>
            <a:ext cx="5486400" cy="25146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14400" y="4419600"/>
            <a:ext cx="3962400" cy="175260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8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45070E-2F8C-4414-B17F-5FBDFB2E310B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7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48B3C4-D791-4F70-B86D-18967F9540E3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8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A20857-8554-48B2-9D0D-A2AA8ECF3BB0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53A50-5564-4144-B108-E2DAC47AB7E0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A035F0-0D37-448E-8FE4-4468589E0CC2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2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6CF0CA-37B2-4886-845B-59E990F52E36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9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80E39B-6790-46E2-9139-95A02672AA2F}" type="datetime1">
              <a:rPr lang="en-US" smtClean="0"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1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FF6D00">
                <a:lumMod val="60000"/>
                <a:lumOff val="40000"/>
                <a:alpha val="54000"/>
              </a:srgbClr>
            </a:gs>
            <a:gs pos="91000">
              <a:schemeClr val="tx2">
                <a:alpha val="92000"/>
                <a:lumMod val="42000"/>
                <a:lumOff val="58000"/>
              </a:schemeClr>
            </a:gs>
            <a:gs pos="21000">
              <a:schemeClr val="accent1">
                <a:tint val="44500"/>
                <a:satMod val="160000"/>
                <a:alpha val="62000"/>
                <a:lumMod val="91000"/>
              </a:schemeClr>
            </a:gs>
            <a:gs pos="100000">
              <a:schemeClr val="tx1">
                <a:alpha val="73000"/>
                <a:lumMod val="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586"/>
          <a:stretch/>
        </p:blipFill>
        <p:spPr>
          <a:xfrm>
            <a:off x="6324600" y="152400"/>
            <a:ext cx="2743200" cy="685800"/>
          </a:xfrm>
          <a:prstGeom prst="rect">
            <a:avLst/>
          </a:prstGeom>
          <a:solidFill>
            <a:schemeClr val="tx2">
              <a:lumMod val="40000"/>
              <a:lumOff val="60000"/>
              <a:alpha val="10000"/>
            </a:schemeClr>
          </a:solidFill>
          <a:ln w="12700">
            <a:solidFill>
              <a:schemeClr val="bg1">
                <a:alpha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545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Product Launch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</a:t>
            </a:r>
            <a:r>
              <a:rPr lang="en-US" dirty="0" smtClean="0"/>
              <a:t>t Means to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Visions Now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259" y="2862262"/>
            <a:ext cx="6666541" cy="17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0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Spring lineup is here!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Ready!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Visions Now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7" y="1458876"/>
            <a:ext cx="2132614" cy="22912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167" y="1604609"/>
            <a:ext cx="1287304" cy="19997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342" y="1531743"/>
            <a:ext cx="1477848" cy="21455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87" y="3799999"/>
            <a:ext cx="3036093" cy="23722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56" y="3519374"/>
            <a:ext cx="769144" cy="239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0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Products!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0651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means to 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to Know Our New Family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Them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information is in the Releases folder on your department’s shared drive</a:t>
            </a:r>
          </a:p>
          <a:p>
            <a:r>
              <a:rPr lang="en-US" dirty="0" smtClean="0"/>
              <a:t>Selling points and branding information are in the Marketing folder</a:t>
            </a:r>
          </a:p>
          <a:p>
            <a:r>
              <a:rPr lang="en-US" dirty="0" smtClean="0"/>
              <a:t>The Wiki will have the latest </a:t>
            </a:r>
            <a:r>
              <a:rPr lang="en-US" dirty="0"/>
              <a:t>updates—check </a:t>
            </a:r>
            <a:r>
              <a:rPr lang="en-US" dirty="0" smtClean="0"/>
              <a:t>often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463006"/>
            <a:ext cx="2819400" cy="280035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9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Prepare to Talk Them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existing </a:t>
            </a:r>
            <a:r>
              <a:rPr lang="en-US" dirty="0"/>
              <a:t>clients—starting </a:t>
            </a:r>
            <a:r>
              <a:rPr lang="en-US" dirty="0" smtClean="0"/>
              <a:t>tomorrow</a:t>
            </a:r>
          </a:p>
          <a:p>
            <a:r>
              <a:rPr lang="en-US" dirty="0" smtClean="0"/>
              <a:t>Potential new </a:t>
            </a:r>
            <a:r>
              <a:rPr lang="en-US" dirty="0"/>
              <a:t>clients—starting </a:t>
            </a:r>
            <a:r>
              <a:rPr lang="en-US" dirty="0" smtClean="0"/>
              <a:t>early next week</a:t>
            </a:r>
          </a:p>
          <a:p>
            <a:r>
              <a:rPr lang="en-US" dirty="0" smtClean="0"/>
              <a:t>Media </a:t>
            </a:r>
            <a:r>
              <a:rPr lang="en-US" dirty="0"/>
              <a:t>outlets—this </a:t>
            </a:r>
            <a:r>
              <a:rPr lang="en-US" dirty="0" smtClean="0"/>
              <a:t>Thursday</a:t>
            </a:r>
          </a:p>
          <a:p>
            <a:r>
              <a:rPr lang="en-US" dirty="0" smtClean="0"/>
              <a:t>Friends and </a:t>
            </a:r>
            <a:r>
              <a:rPr lang="en-US" dirty="0"/>
              <a:t>family—ASAP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Start the Buzz Now!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362200"/>
            <a:ext cx="3886200" cy="29165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9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Formulas to Remember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The value for Gross Margin (GM) </a:t>
                </a:r>
                <a:r>
                  <a:rPr lang="en-US" sz="2800" dirty="0" smtClean="0"/>
                  <a:t>is arrived at by subtracting </a:t>
                </a:r>
                <a:r>
                  <a:rPr lang="en-US" sz="2800" dirty="0"/>
                  <a:t>the Cost of Goods (CG) </a:t>
                </a:r>
                <a:r>
                  <a:rPr lang="en-US" sz="2800" dirty="0" smtClean="0"/>
                  <a:t>from Total </a:t>
                </a:r>
                <a:r>
                  <a:rPr lang="en-US" sz="2800" dirty="0"/>
                  <a:t>Sales (</a:t>
                </a:r>
                <a:r>
                  <a:rPr lang="en-US" sz="2800" dirty="0" smtClean="0"/>
                  <a:t>TS)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𝐺𝑀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𝐶𝐺</m:t>
                      </m:r>
                    </m:oMath>
                  </m:oMathPara>
                </a14:m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The value </a:t>
                </a:r>
                <a:r>
                  <a:rPr lang="en-US" sz="2800" dirty="0" smtClean="0"/>
                  <a:t>for </a:t>
                </a:r>
                <a:r>
                  <a:rPr lang="en-US" sz="2800" dirty="0"/>
                  <a:t>Inventory Turnover (IT) is arrived at by dividing Net Sales (NS) by the Average Retail Stock (ARS</a:t>
                </a:r>
                <a:r>
                  <a:rPr lang="en-US" sz="2800" dirty="0" smtClean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𝐼𝑇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𝑁𝑆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𝐴𝑅𝑆</m:t>
                      </m:r>
                    </m:oMath>
                  </m:oMathPara>
                </a14:m>
                <a:endParaRPr lang="en-US" sz="2800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81" t="-1348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Develetech</a:t>
            </a:r>
            <a:r>
              <a:rPr lang="en-US" dirty="0" smtClean="0"/>
              <a:t>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51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Brace for 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Projected sales are huge</a:t>
            </a:r>
          </a:p>
          <a:p>
            <a:r>
              <a:rPr lang="en-US" dirty="0" smtClean="0"/>
              <a:t>All production facilities are at 100%</a:t>
            </a:r>
          </a:p>
          <a:p>
            <a:r>
              <a:rPr lang="en-US" dirty="0" smtClean="0"/>
              <a:t>Shipping partners are on standby</a:t>
            </a:r>
          </a:p>
          <a:p>
            <a:r>
              <a:rPr lang="en-US" dirty="0" smtClean="0"/>
              <a:t>New sales reps are in place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Are You Ready?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133600"/>
            <a:ext cx="3875723" cy="3229769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5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290</Words>
  <Application>Microsoft Office PowerPoint</Application>
  <PresentationFormat>On-screen Show (4:3)</PresentationFormat>
  <Paragraphs>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New Product Launch</vt:lpstr>
      <vt:lpstr>The Spring lineup is here!</vt:lpstr>
      <vt:lpstr>New Visions Now</vt:lpstr>
      <vt:lpstr>The New Products!</vt:lpstr>
      <vt:lpstr>What This means to me</vt:lpstr>
      <vt:lpstr>Know Them Now</vt:lpstr>
      <vt:lpstr>Prepare to Talk Them Up</vt:lpstr>
      <vt:lpstr>Formulas to Remember</vt:lpstr>
      <vt:lpstr>Brace for Tomorrow</vt:lpstr>
      <vt:lpstr>New Visions Now</vt:lpstr>
    </vt:vector>
  </TitlesOfParts>
  <Company>elementk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Jack Jim</cp:lastModifiedBy>
  <cp:revision>37</cp:revision>
  <dcterms:created xsi:type="dcterms:W3CDTF">2012-08-06T18:45:32Z</dcterms:created>
  <dcterms:modified xsi:type="dcterms:W3CDTF">2015-10-29T18:50:39Z</dcterms:modified>
</cp:coreProperties>
</file>